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5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DF5F3-CD04-42D0-A910-8E7BDAF5D442}" v="488" dt="2023-02-27T22:06:44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2D6DF5F3-CD04-42D0-A910-8E7BDAF5D442}"/>
    <pc:docChg chg="undo custSel modSld">
      <pc:chgData name="Michael Kuniega" userId="999f7fd1-0dc3-4cba-81fd-6a42a8d75a98" providerId="ADAL" clId="{2D6DF5F3-CD04-42D0-A910-8E7BDAF5D442}" dt="2023-02-27T22:06:47.777" v="1681" actId="1076"/>
      <pc:docMkLst>
        <pc:docMk/>
      </pc:docMkLst>
      <pc:sldChg chg="modSp mod">
        <pc:chgData name="Michael Kuniega" userId="999f7fd1-0dc3-4cba-81fd-6a42a8d75a98" providerId="ADAL" clId="{2D6DF5F3-CD04-42D0-A910-8E7BDAF5D442}" dt="2023-01-13T01:59:28.062" v="1611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2D6DF5F3-CD04-42D0-A910-8E7BDAF5D442}" dt="2023-01-13T01:59:28.062" v="1611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 delSp modSp mod">
        <pc:chgData name="Michael Kuniega" userId="999f7fd1-0dc3-4cba-81fd-6a42a8d75a98" providerId="ADAL" clId="{2D6DF5F3-CD04-42D0-A910-8E7BDAF5D442}" dt="2023-01-05T02:10:49.996" v="1157" actId="9405"/>
        <pc:sldMkLst>
          <pc:docMk/>
          <pc:sldMk cId="2614645733" sldId="258"/>
        </pc:sldMkLst>
        <pc:grpChg chg="mod">
          <ac:chgData name="Michael Kuniega" userId="999f7fd1-0dc3-4cba-81fd-6a42a8d75a98" providerId="ADAL" clId="{2D6DF5F3-CD04-42D0-A910-8E7BDAF5D442}" dt="2023-01-05T01:45:38.008" v="7"/>
          <ac:grpSpMkLst>
            <pc:docMk/>
            <pc:sldMk cId="2614645733" sldId="258"/>
            <ac:grpSpMk id="6" creationId="{457E5AF4-6D73-A198-247C-4F31466902F6}"/>
          </ac:grpSpMkLst>
        </pc:grpChg>
        <pc:grpChg chg="del mod">
          <ac:chgData name="Michael Kuniega" userId="999f7fd1-0dc3-4cba-81fd-6a42a8d75a98" providerId="ADAL" clId="{2D6DF5F3-CD04-42D0-A910-8E7BDAF5D442}" dt="2023-01-05T01:45:50.784" v="23"/>
          <ac:grpSpMkLst>
            <pc:docMk/>
            <pc:sldMk cId="2614645733" sldId="258"/>
            <ac:grpSpMk id="13" creationId="{B0B055DD-0F69-8B2A-9744-6E3FE95C8963}"/>
          </ac:grpSpMkLst>
        </pc:grpChg>
        <pc:grpChg chg="del mod">
          <ac:chgData name="Michael Kuniega" userId="999f7fd1-0dc3-4cba-81fd-6a42a8d75a98" providerId="ADAL" clId="{2D6DF5F3-CD04-42D0-A910-8E7BDAF5D442}" dt="2023-01-05T01:46:04.298" v="40"/>
          <ac:grpSpMkLst>
            <pc:docMk/>
            <pc:sldMk cId="2614645733" sldId="258"/>
            <ac:grpSpMk id="19" creationId="{B485EAE9-2034-06DB-EE76-8733DF12DE9C}"/>
          </ac:grpSpMkLst>
        </pc:grpChg>
        <pc:grpChg chg="del mod">
          <ac:chgData name="Michael Kuniega" userId="999f7fd1-0dc3-4cba-81fd-6a42a8d75a98" providerId="ADAL" clId="{2D6DF5F3-CD04-42D0-A910-8E7BDAF5D442}" dt="2023-01-05T01:46:04.298" v="40"/>
          <ac:grpSpMkLst>
            <pc:docMk/>
            <pc:sldMk cId="2614645733" sldId="258"/>
            <ac:grpSpMk id="23" creationId="{60933BC2-F5FA-D914-D1F2-E5BB65B6F214}"/>
          </ac:grpSpMkLst>
        </pc:grpChg>
        <pc:grpChg chg="del mod">
          <ac:chgData name="Michael Kuniega" userId="999f7fd1-0dc3-4cba-81fd-6a42a8d75a98" providerId="ADAL" clId="{2D6DF5F3-CD04-42D0-A910-8E7BDAF5D442}" dt="2023-01-05T01:45:59.701" v="36"/>
          <ac:grpSpMkLst>
            <pc:docMk/>
            <pc:sldMk cId="2614645733" sldId="258"/>
            <ac:grpSpMk id="30" creationId="{90B467F8-0F95-E2CE-4904-4C8BF2D07EAE}"/>
          </ac:grpSpMkLst>
        </pc:grpChg>
        <pc:grpChg chg="del mod">
          <ac:chgData name="Michael Kuniega" userId="999f7fd1-0dc3-4cba-81fd-6a42a8d75a98" providerId="ADAL" clId="{2D6DF5F3-CD04-42D0-A910-8E7BDAF5D442}" dt="2023-01-05T01:46:04.298" v="40"/>
          <ac:grpSpMkLst>
            <pc:docMk/>
            <pc:sldMk cId="2614645733" sldId="258"/>
            <ac:grpSpMk id="32" creationId="{7AF7D7C0-325D-A947-9390-0E49F5992E1B}"/>
          </ac:grpSpMkLst>
        </pc:grpChg>
        <pc:grpChg chg="del mod">
          <ac:chgData name="Michael Kuniega" userId="999f7fd1-0dc3-4cba-81fd-6a42a8d75a98" providerId="ADAL" clId="{2D6DF5F3-CD04-42D0-A910-8E7BDAF5D442}" dt="2023-01-05T01:46:09.164" v="43"/>
          <ac:grpSpMkLst>
            <pc:docMk/>
            <pc:sldMk cId="2614645733" sldId="258"/>
            <ac:grpSpMk id="36" creationId="{01013741-8A04-A85C-B616-488C780DAFCD}"/>
          </ac:grpSpMkLst>
        </pc:grpChg>
        <pc:grpChg chg="mod">
          <ac:chgData name="Michael Kuniega" userId="999f7fd1-0dc3-4cba-81fd-6a42a8d75a98" providerId="ADAL" clId="{2D6DF5F3-CD04-42D0-A910-8E7BDAF5D442}" dt="2023-01-05T01:46:09.164" v="43"/>
          <ac:grpSpMkLst>
            <pc:docMk/>
            <pc:sldMk cId="2614645733" sldId="258"/>
            <ac:grpSpMk id="38" creationId="{886549D3-8F27-AABD-1365-A16838AA12F8}"/>
          </ac:grpSpMkLst>
        </pc:grpChg>
        <pc:grpChg chg="mod">
          <ac:chgData name="Michael Kuniega" userId="999f7fd1-0dc3-4cba-81fd-6a42a8d75a98" providerId="ADAL" clId="{2D6DF5F3-CD04-42D0-A910-8E7BDAF5D442}" dt="2023-01-05T01:46:11.638" v="47"/>
          <ac:grpSpMkLst>
            <pc:docMk/>
            <pc:sldMk cId="2614645733" sldId="258"/>
            <ac:grpSpMk id="42" creationId="{838A1A65-35C5-2C41-C61C-81BB693E2F5C}"/>
          </ac:grpSpMkLst>
        </pc:grpChg>
        <pc:grpChg chg="mod">
          <ac:chgData name="Michael Kuniega" userId="999f7fd1-0dc3-4cba-81fd-6a42a8d75a98" providerId="ADAL" clId="{2D6DF5F3-CD04-42D0-A910-8E7BDAF5D442}" dt="2023-01-05T01:46:21.763" v="60"/>
          <ac:grpSpMkLst>
            <pc:docMk/>
            <pc:sldMk cId="2614645733" sldId="258"/>
            <ac:grpSpMk id="55" creationId="{C5D9D2BB-D007-4969-7EAD-E9B5CE0FF541}"/>
          </ac:grpSpMkLst>
        </pc:grpChg>
        <pc:grpChg chg="mod">
          <ac:chgData name="Michael Kuniega" userId="999f7fd1-0dc3-4cba-81fd-6a42a8d75a98" providerId="ADAL" clId="{2D6DF5F3-CD04-42D0-A910-8E7BDAF5D442}" dt="2023-01-05T01:46:21.763" v="60"/>
          <ac:grpSpMkLst>
            <pc:docMk/>
            <pc:sldMk cId="2614645733" sldId="258"/>
            <ac:grpSpMk id="56" creationId="{F2E1E77D-C8AD-027D-3C95-548388233B0E}"/>
          </ac:grpSpMkLst>
        </pc:grpChg>
        <pc:grpChg chg="del mod">
          <ac:chgData name="Michael Kuniega" userId="999f7fd1-0dc3-4cba-81fd-6a42a8d75a98" providerId="ADAL" clId="{2D6DF5F3-CD04-42D0-A910-8E7BDAF5D442}" dt="2023-01-05T01:46:36.700" v="80"/>
          <ac:grpSpMkLst>
            <pc:docMk/>
            <pc:sldMk cId="2614645733" sldId="258"/>
            <ac:grpSpMk id="61" creationId="{F97B4CB3-25A0-FF8C-1A43-9CBE85B6DCDC}"/>
          </ac:grpSpMkLst>
        </pc:grpChg>
        <pc:grpChg chg="del mod">
          <ac:chgData name="Michael Kuniega" userId="999f7fd1-0dc3-4cba-81fd-6a42a8d75a98" providerId="ADAL" clId="{2D6DF5F3-CD04-42D0-A910-8E7BDAF5D442}" dt="2023-01-05T01:46:40.862" v="87"/>
          <ac:grpSpMkLst>
            <pc:docMk/>
            <pc:sldMk cId="2614645733" sldId="258"/>
            <ac:grpSpMk id="76" creationId="{C4B04540-8FDF-A26A-EA0A-537BDCE4A929}"/>
          </ac:grpSpMkLst>
        </pc:grpChg>
        <pc:grpChg chg="del mod">
          <ac:chgData name="Michael Kuniega" userId="999f7fd1-0dc3-4cba-81fd-6a42a8d75a98" providerId="ADAL" clId="{2D6DF5F3-CD04-42D0-A910-8E7BDAF5D442}" dt="2023-01-05T01:47:04.482" v="104"/>
          <ac:grpSpMkLst>
            <pc:docMk/>
            <pc:sldMk cId="2614645733" sldId="258"/>
            <ac:grpSpMk id="83" creationId="{9A471DCE-7F56-F960-69CB-1DA36A08D9BB}"/>
          </ac:grpSpMkLst>
        </pc:grpChg>
        <pc:grpChg chg="mod">
          <ac:chgData name="Michael Kuniega" userId="999f7fd1-0dc3-4cba-81fd-6a42a8d75a98" providerId="ADAL" clId="{2D6DF5F3-CD04-42D0-A910-8E7BDAF5D442}" dt="2023-01-05T01:46:43.076" v="91"/>
          <ac:grpSpMkLst>
            <pc:docMk/>
            <pc:sldMk cId="2614645733" sldId="258"/>
            <ac:grpSpMk id="87" creationId="{F71EFD1D-7E4D-A9CB-ACE4-FF499F568F3B}"/>
          </ac:grpSpMkLst>
        </pc:grpChg>
        <pc:grpChg chg="del mod">
          <ac:chgData name="Michael Kuniega" userId="999f7fd1-0dc3-4cba-81fd-6a42a8d75a98" providerId="ADAL" clId="{2D6DF5F3-CD04-42D0-A910-8E7BDAF5D442}" dt="2023-01-05T01:47:07.927" v="111"/>
          <ac:grpSpMkLst>
            <pc:docMk/>
            <pc:sldMk cId="2614645733" sldId="258"/>
            <ac:grpSpMk id="93" creationId="{12CCA646-8AB6-3842-F7F6-8CAD19B9F22B}"/>
          </ac:grpSpMkLst>
        </pc:grpChg>
        <pc:grpChg chg="del mod">
          <ac:chgData name="Michael Kuniega" userId="999f7fd1-0dc3-4cba-81fd-6a42a8d75a98" providerId="ADAL" clId="{2D6DF5F3-CD04-42D0-A910-8E7BDAF5D442}" dt="2023-01-05T01:47:07.927" v="111"/>
          <ac:grpSpMkLst>
            <pc:docMk/>
            <pc:sldMk cId="2614645733" sldId="258"/>
            <ac:grpSpMk id="100" creationId="{6BAE1B3A-E416-A4F1-9E7D-EADF904ADFAB}"/>
          </ac:grpSpMkLst>
        </pc:grpChg>
        <pc:grpChg chg="del mod">
          <ac:chgData name="Michael Kuniega" userId="999f7fd1-0dc3-4cba-81fd-6a42a8d75a98" providerId="ADAL" clId="{2D6DF5F3-CD04-42D0-A910-8E7BDAF5D442}" dt="2023-01-05T01:49:02.017" v="181"/>
          <ac:grpSpMkLst>
            <pc:docMk/>
            <pc:sldMk cId="2614645733" sldId="258"/>
            <ac:grpSpMk id="101" creationId="{AF65A29D-743F-91CA-A8B0-766ED9207C94}"/>
          </ac:grpSpMkLst>
        </pc:grpChg>
        <pc:grpChg chg="del mod">
          <ac:chgData name="Michael Kuniega" userId="999f7fd1-0dc3-4cba-81fd-6a42a8d75a98" providerId="ADAL" clId="{2D6DF5F3-CD04-42D0-A910-8E7BDAF5D442}" dt="2023-01-05T01:47:14.021" v="116"/>
          <ac:grpSpMkLst>
            <pc:docMk/>
            <pc:sldMk cId="2614645733" sldId="258"/>
            <ac:grpSpMk id="104" creationId="{7C4CB09E-1955-FF7C-CE52-3E1F46A5DFCD}"/>
          </ac:grpSpMkLst>
        </pc:grpChg>
        <pc:grpChg chg="mod">
          <ac:chgData name="Michael Kuniega" userId="999f7fd1-0dc3-4cba-81fd-6a42a8d75a98" providerId="ADAL" clId="{2D6DF5F3-CD04-42D0-A910-8E7BDAF5D442}" dt="2023-01-05T01:47:14.021" v="116"/>
          <ac:grpSpMkLst>
            <pc:docMk/>
            <pc:sldMk cId="2614645733" sldId="258"/>
            <ac:grpSpMk id="106" creationId="{0B6B100A-E188-86AF-A2C2-0A07E740D3EE}"/>
          </ac:grpSpMkLst>
        </pc:grpChg>
        <pc:grpChg chg="del mod">
          <ac:chgData name="Michael Kuniega" userId="999f7fd1-0dc3-4cba-81fd-6a42a8d75a98" providerId="ADAL" clId="{2D6DF5F3-CD04-42D0-A910-8E7BDAF5D442}" dt="2023-01-05T01:47:30.578" v="126"/>
          <ac:grpSpMkLst>
            <pc:docMk/>
            <pc:sldMk cId="2614645733" sldId="258"/>
            <ac:grpSpMk id="113" creationId="{D95529E3-91E5-B0BB-40D2-E8B2BB22BC85}"/>
          </ac:grpSpMkLst>
        </pc:grpChg>
        <pc:grpChg chg="mod">
          <ac:chgData name="Michael Kuniega" userId="999f7fd1-0dc3-4cba-81fd-6a42a8d75a98" providerId="ADAL" clId="{2D6DF5F3-CD04-42D0-A910-8E7BDAF5D442}" dt="2023-01-05T01:47:42.915" v="142"/>
          <ac:grpSpMkLst>
            <pc:docMk/>
            <pc:sldMk cId="2614645733" sldId="258"/>
            <ac:grpSpMk id="126" creationId="{8C374D8F-F1E1-B12E-295A-D2FAF8F00008}"/>
          </ac:grpSpMkLst>
        </pc:grpChg>
        <pc:grpChg chg="mod">
          <ac:chgData name="Michael Kuniega" userId="999f7fd1-0dc3-4cba-81fd-6a42a8d75a98" providerId="ADAL" clId="{2D6DF5F3-CD04-42D0-A910-8E7BDAF5D442}" dt="2023-01-05T01:47:42.915" v="142"/>
          <ac:grpSpMkLst>
            <pc:docMk/>
            <pc:sldMk cId="2614645733" sldId="258"/>
            <ac:grpSpMk id="127" creationId="{698934A0-F106-E72D-B22D-C69ADC9CAF98}"/>
          </ac:grpSpMkLst>
        </pc:grpChg>
        <pc:grpChg chg="del mod">
          <ac:chgData name="Michael Kuniega" userId="999f7fd1-0dc3-4cba-81fd-6a42a8d75a98" providerId="ADAL" clId="{2D6DF5F3-CD04-42D0-A910-8E7BDAF5D442}" dt="2023-01-05T01:47:58.561" v="160"/>
          <ac:grpSpMkLst>
            <pc:docMk/>
            <pc:sldMk cId="2614645733" sldId="258"/>
            <ac:grpSpMk id="132" creationId="{4E1A4A9F-FB3F-3A06-7E55-61D0E2F20DAA}"/>
          </ac:grpSpMkLst>
        </pc:grpChg>
        <pc:grpChg chg="mod">
          <ac:chgData name="Michael Kuniega" userId="999f7fd1-0dc3-4cba-81fd-6a42a8d75a98" providerId="ADAL" clId="{2D6DF5F3-CD04-42D0-A910-8E7BDAF5D442}" dt="2023-01-05T01:49:11.387" v="193"/>
          <ac:grpSpMkLst>
            <pc:docMk/>
            <pc:sldMk cId="2614645733" sldId="258"/>
            <ac:grpSpMk id="145" creationId="{BB1A37B0-7C4F-2397-9CB4-1760E2EC14EB}"/>
          </ac:grpSpMkLst>
        </pc:grpChg>
        <pc:grpChg chg="del mod">
          <ac:chgData name="Michael Kuniega" userId="999f7fd1-0dc3-4cba-81fd-6a42a8d75a98" providerId="ADAL" clId="{2D6DF5F3-CD04-42D0-A910-8E7BDAF5D442}" dt="2023-01-05T01:48:13.986" v="168"/>
          <ac:grpSpMkLst>
            <pc:docMk/>
            <pc:sldMk cId="2614645733" sldId="258"/>
            <ac:grpSpMk id="149" creationId="{5086028D-EFBE-7793-3293-72C94B613C07}"/>
          </ac:grpSpMkLst>
        </pc:grpChg>
        <pc:grpChg chg="del mod">
          <ac:chgData name="Michael Kuniega" userId="999f7fd1-0dc3-4cba-81fd-6a42a8d75a98" providerId="ADAL" clId="{2D6DF5F3-CD04-42D0-A910-8E7BDAF5D442}" dt="2023-01-05T01:49:28.421" v="215"/>
          <ac:grpSpMkLst>
            <pc:docMk/>
            <pc:sldMk cId="2614645733" sldId="258"/>
            <ac:grpSpMk id="152" creationId="{F2851D4C-7473-DF60-708F-FC4E7ED6254E}"/>
          </ac:grpSpMkLst>
        </pc:grpChg>
        <pc:grpChg chg="mod">
          <ac:chgData name="Michael Kuniega" userId="999f7fd1-0dc3-4cba-81fd-6a42a8d75a98" providerId="ADAL" clId="{2D6DF5F3-CD04-42D0-A910-8E7BDAF5D442}" dt="2023-01-05T01:49:02.017" v="181"/>
          <ac:grpSpMkLst>
            <pc:docMk/>
            <pc:sldMk cId="2614645733" sldId="258"/>
            <ac:grpSpMk id="161" creationId="{7C06AFE0-633A-6422-320D-061D6729E093}"/>
          </ac:grpSpMkLst>
        </pc:grpChg>
        <pc:grpChg chg="del mod">
          <ac:chgData name="Michael Kuniega" userId="999f7fd1-0dc3-4cba-81fd-6a42a8d75a98" providerId="ADAL" clId="{2D6DF5F3-CD04-42D0-A910-8E7BDAF5D442}" dt="2023-01-05T01:49:25.042" v="211"/>
          <ac:grpSpMkLst>
            <pc:docMk/>
            <pc:sldMk cId="2614645733" sldId="258"/>
            <ac:grpSpMk id="170" creationId="{F1B10465-CC18-014F-BC75-EE56CD03A694}"/>
          </ac:grpSpMkLst>
        </pc:grpChg>
        <pc:grpChg chg="mod">
          <ac:chgData name="Michael Kuniega" userId="999f7fd1-0dc3-4cba-81fd-6a42a8d75a98" providerId="ADAL" clId="{2D6DF5F3-CD04-42D0-A910-8E7BDAF5D442}" dt="2023-01-05T01:49:25.042" v="211"/>
          <ac:grpSpMkLst>
            <pc:docMk/>
            <pc:sldMk cId="2614645733" sldId="258"/>
            <ac:grpSpMk id="179" creationId="{EBF09007-5858-1FF5-EAD1-8960949713C3}"/>
          </ac:grpSpMkLst>
        </pc:grpChg>
        <pc:grpChg chg="del mod">
          <ac:chgData name="Michael Kuniega" userId="999f7fd1-0dc3-4cba-81fd-6a42a8d75a98" providerId="ADAL" clId="{2D6DF5F3-CD04-42D0-A910-8E7BDAF5D442}" dt="2023-01-05T01:49:39.664" v="231"/>
          <ac:grpSpMkLst>
            <pc:docMk/>
            <pc:sldMk cId="2614645733" sldId="258"/>
            <ac:grpSpMk id="187" creationId="{CB128E0A-C9DE-0380-A656-5C02CBA587D8}"/>
          </ac:grpSpMkLst>
        </pc:grpChg>
        <pc:grpChg chg="mod">
          <ac:chgData name="Michael Kuniega" userId="999f7fd1-0dc3-4cba-81fd-6a42a8d75a98" providerId="ADAL" clId="{2D6DF5F3-CD04-42D0-A910-8E7BDAF5D442}" dt="2023-01-05T01:49:39.664" v="231"/>
          <ac:grpSpMkLst>
            <pc:docMk/>
            <pc:sldMk cId="2614645733" sldId="258"/>
            <ac:grpSpMk id="194" creationId="{CDB375F2-353F-DF44-CEAB-85378CEE33A1}"/>
          </ac:grpSpMkLst>
        </pc:grpChg>
        <pc:grpChg chg="mod">
          <ac:chgData name="Michael Kuniega" userId="999f7fd1-0dc3-4cba-81fd-6a42a8d75a98" providerId="ADAL" clId="{2D6DF5F3-CD04-42D0-A910-8E7BDAF5D442}" dt="2023-01-05T01:49:46.582" v="234"/>
          <ac:grpSpMkLst>
            <pc:docMk/>
            <pc:sldMk cId="2614645733" sldId="258"/>
            <ac:grpSpMk id="197" creationId="{2AFDD4E4-8110-ED2D-CD26-A4395E74A208}"/>
          </ac:grpSpMkLst>
        </pc:grpChg>
        <pc:grpChg chg="del mod">
          <ac:chgData name="Michael Kuniega" userId="999f7fd1-0dc3-4cba-81fd-6a42a8d75a98" providerId="ADAL" clId="{2D6DF5F3-CD04-42D0-A910-8E7BDAF5D442}" dt="2023-01-05T01:49:56.457" v="249"/>
          <ac:grpSpMkLst>
            <pc:docMk/>
            <pc:sldMk cId="2614645733" sldId="258"/>
            <ac:grpSpMk id="205" creationId="{23B61759-ACA2-7E95-9688-E8A3CF844DA0}"/>
          </ac:grpSpMkLst>
        </pc:grpChg>
        <pc:grpChg chg="mod">
          <ac:chgData name="Michael Kuniega" userId="999f7fd1-0dc3-4cba-81fd-6a42a8d75a98" providerId="ADAL" clId="{2D6DF5F3-CD04-42D0-A910-8E7BDAF5D442}" dt="2023-01-05T01:49:56.457" v="249"/>
          <ac:grpSpMkLst>
            <pc:docMk/>
            <pc:sldMk cId="2614645733" sldId="258"/>
            <ac:grpSpMk id="212" creationId="{CE97C178-72B0-F6CD-1A0C-876C66C95033}"/>
          </ac:grpSpMkLst>
        </pc:grpChg>
        <pc:grpChg chg="del mod">
          <ac:chgData name="Michael Kuniega" userId="999f7fd1-0dc3-4cba-81fd-6a42a8d75a98" providerId="ADAL" clId="{2D6DF5F3-CD04-42D0-A910-8E7BDAF5D442}" dt="2023-01-05T01:50:09.750" v="274"/>
          <ac:grpSpMkLst>
            <pc:docMk/>
            <pc:sldMk cId="2614645733" sldId="258"/>
            <ac:grpSpMk id="234" creationId="{F128795C-C622-7CFF-3A4E-336148A4D375}"/>
          </ac:grpSpMkLst>
        </pc:grpChg>
        <pc:grpChg chg="mod">
          <ac:chgData name="Michael Kuniega" userId="999f7fd1-0dc3-4cba-81fd-6a42a8d75a98" providerId="ADAL" clId="{2D6DF5F3-CD04-42D0-A910-8E7BDAF5D442}" dt="2023-01-05T01:50:07.687" v="271"/>
          <ac:grpSpMkLst>
            <pc:docMk/>
            <pc:sldMk cId="2614645733" sldId="258"/>
            <ac:grpSpMk id="235" creationId="{52FF11C1-4D42-00C5-738F-843D4C1408B1}"/>
          </ac:grpSpMkLst>
        </pc:grpChg>
        <pc:grpChg chg="mod">
          <ac:chgData name="Michael Kuniega" userId="999f7fd1-0dc3-4cba-81fd-6a42a8d75a98" providerId="ADAL" clId="{2D6DF5F3-CD04-42D0-A910-8E7BDAF5D442}" dt="2023-01-05T01:50:07.687" v="271"/>
          <ac:grpSpMkLst>
            <pc:docMk/>
            <pc:sldMk cId="2614645733" sldId="258"/>
            <ac:grpSpMk id="236" creationId="{2B548539-5DD0-071D-D284-294218ECB6DA}"/>
          </ac:grpSpMkLst>
        </pc:grpChg>
        <pc:grpChg chg="mod">
          <ac:chgData name="Michael Kuniega" userId="999f7fd1-0dc3-4cba-81fd-6a42a8d75a98" providerId="ADAL" clId="{2D6DF5F3-CD04-42D0-A910-8E7BDAF5D442}" dt="2023-01-05T01:50:07.687" v="271"/>
          <ac:grpSpMkLst>
            <pc:docMk/>
            <pc:sldMk cId="2614645733" sldId="258"/>
            <ac:grpSpMk id="237" creationId="{82ECC0F6-6CF6-11AD-C742-7C2559D5147B}"/>
          </ac:grpSpMkLst>
        </pc:grpChg>
        <pc:grpChg chg="del mod">
          <ac:chgData name="Michael Kuniega" userId="999f7fd1-0dc3-4cba-81fd-6a42a8d75a98" providerId="ADAL" clId="{2D6DF5F3-CD04-42D0-A910-8E7BDAF5D442}" dt="2023-01-05T01:50:11.421" v="276"/>
          <ac:grpSpMkLst>
            <pc:docMk/>
            <pc:sldMk cId="2614645733" sldId="258"/>
            <ac:grpSpMk id="240" creationId="{3069A51D-A9E7-B583-F418-073849162F45}"/>
          </ac:grpSpMkLst>
        </pc:grpChg>
        <pc:grpChg chg="mod">
          <ac:chgData name="Michael Kuniega" userId="999f7fd1-0dc3-4cba-81fd-6a42a8d75a98" providerId="ADAL" clId="{2D6DF5F3-CD04-42D0-A910-8E7BDAF5D442}" dt="2023-01-05T01:50:11.421" v="276"/>
          <ac:grpSpMkLst>
            <pc:docMk/>
            <pc:sldMk cId="2614645733" sldId="258"/>
            <ac:grpSpMk id="242" creationId="{2CC8AC38-8384-0849-57F5-FF56EC612C2E}"/>
          </ac:grpSpMkLst>
        </pc:grpChg>
        <pc:grpChg chg="mod">
          <ac:chgData name="Michael Kuniega" userId="999f7fd1-0dc3-4cba-81fd-6a42a8d75a98" providerId="ADAL" clId="{2D6DF5F3-CD04-42D0-A910-8E7BDAF5D442}" dt="2023-01-05T01:50:30.297" v="282"/>
          <ac:grpSpMkLst>
            <pc:docMk/>
            <pc:sldMk cId="2614645733" sldId="258"/>
            <ac:grpSpMk id="247" creationId="{06056DF8-122C-03EE-E902-F9C0E103770E}"/>
          </ac:grpSpMkLst>
        </pc:grpChg>
        <pc:grpChg chg="del mod">
          <ac:chgData name="Michael Kuniega" userId="999f7fd1-0dc3-4cba-81fd-6a42a8d75a98" providerId="ADAL" clId="{2D6DF5F3-CD04-42D0-A910-8E7BDAF5D442}" dt="2023-01-05T01:50:48.727" v="291"/>
          <ac:grpSpMkLst>
            <pc:docMk/>
            <pc:sldMk cId="2614645733" sldId="258"/>
            <ac:grpSpMk id="252" creationId="{D885681A-23C4-2F60-23DB-311860EEE360}"/>
          </ac:grpSpMkLst>
        </pc:grpChg>
        <pc:grpChg chg="del mod">
          <ac:chgData name="Michael Kuniega" userId="999f7fd1-0dc3-4cba-81fd-6a42a8d75a98" providerId="ADAL" clId="{2D6DF5F3-CD04-42D0-A910-8E7BDAF5D442}" dt="2023-01-05T01:50:55.191" v="301"/>
          <ac:grpSpMkLst>
            <pc:docMk/>
            <pc:sldMk cId="2614645733" sldId="258"/>
            <ac:grpSpMk id="256" creationId="{251FC91F-636B-6A3B-7986-27544B97DFC3}"/>
          </ac:grpSpMkLst>
        </pc:grpChg>
        <pc:grpChg chg="del mod">
          <ac:chgData name="Michael Kuniega" userId="999f7fd1-0dc3-4cba-81fd-6a42a8d75a98" providerId="ADAL" clId="{2D6DF5F3-CD04-42D0-A910-8E7BDAF5D442}" dt="2023-01-05T01:50:55.191" v="301"/>
          <ac:grpSpMkLst>
            <pc:docMk/>
            <pc:sldMk cId="2614645733" sldId="258"/>
            <ac:grpSpMk id="266" creationId="{CFACB91E-25B7-9B26-2E2D-C48C702A95EE}"/>
          </ac:grpSpMkLst>
        </pc:grpChg>
        <pc:grpChg chg="del mod">
          <ac:chgData name="Michael Kuniega" userId="999f7fd1-0dc3-4cba-81fd-6a42a8d75a98" providerId="ADAL" clId="{2D6DF5F3-CD04-42D0-A910-8E7BDAF5D442}" dt="2023-01-05T01:50:55.191" v="301"/>
          <ac:grpSpMkLst>
            <pc:docMk/>
            <pc:sldMk cId="2614645733" sldId="258"/>
            <ac:grpSpMk id="267" creationId="{414B0C5A-AA0E-5440-7EA6-99072054531F}"/>
          </ac:grpSpMkLst>
        </pc:grpChg>
        <pc:grpChg chg="mod">
          <ac:chgData name="Michael Kuniega" userId="999f7fd1-0dc3-4cba-81fd-6a42a8d75a98" providerId="ADAL" clId="{2D6DF5F3-CD04-42D0-A910-8E7BDAF5D442}" dt="2023-01-05T01:50:55.191" v="301"/>
          <ac:grpSpMkLst>
            <pc:docMk/>
            <pc:sldMk cId="2614645733" sldId="258"/>
            <ac:grpSpMk id="268" creationId="{8C70BDD9-6C0D-9480-7F6B-47D631A7C8D7}"/>
          </ac:grpSpMkLst>
        </pc:grpChg>
        <pc:grpChg chg="del mod">
          <ac:chgData name="Michael Kuniega" userId="999f7fd1-0dc3-4cba-81fd-6a42a8d75a98" providerId="ADAL" clId="{2D6DF5F3-CD04-42D0-A910-8E7BDAF5D442}" dt="2023-01-05T01:51:02.294" v="310"/>
          <ac:grpSpMkLst>
            <pc:docMk/>
            <pc:sldMk cId="2614645733" sldId="258"/>
            <ac:grpSpMk id="272" creationId="{F892784D-4EDA-3840-BBE5-7C7F2EEFB6AF}"/>
          </ac:grpSpMkLst>
        </pc:grpChg>
        <pc:grpChg chg="mod">
          <ac:chgData name="Michael Kuniega" userId="999f7fd1-0dc3-4cba-81fd-6a42a8d75a98" providerId="ADAL" clId="{2D6DF5F3-CD04-42D0-A910-8E7BDAF5D442}" dt="2023-01-05T01:51:02.294" v="310"/>
          <ac:grpSpMkLst>
            <pc:docMk/>
            <pc:sldMk cId="2614645733" sldId="258"/>
            <ac:grpSpMk id="277" creationId="{79698F4C-1BF8-4CB6-3E5E-B9897E643EB5}"/>
          </ac:grpSpMkLst>
        </pc:grpChg>
        <pc:grpChg chg="mod">
          <ac:chgData name="Michael Kuniega" userId="999f7fd1-0dc3-4cba-81fd-6a42a8d75a98" providerId="ADAL" clId="{2D6DF5F3-CD04-42D0-A910-8E7BDAF5D442}" dt="2023-01-05T01:51:08.642" v="322"/>
          <ac:grpSpMkLst>
            <pc:docMk/>
            <pc:sldMk cId="2614645733" sldId="258"/>
            <ac:grpSpMk id="289" creationId="{C30C60AF-5F79-62F8-5A98-53B0D8B5A7FF}"/>
          </ac:grpSpMkLst>
        </pc:grpChg>
        <pc:grpChg chg="mod">
          <ac:chgData name="Michael Kuniega" userId="999f7fd1-0dc3-4cba-81fd-6a42a8d75a98" providerId="ADAL" clId="{2D6DF5F3-CD04-42D0-A910-8E7BDAF5D442}" dt="2023-01-05T01:51:19.800" v="339"/>
          <ac:grpSpMkLst>
            <pc:docMk/>
            <pc:sldMk cId="2614645733" sldId="258"/>
            <ac:grpSpMk id="306" creationId="{842BF53B-F8FD-A60F-A6C0-96FC05C5380B}"/>
          </ac:grpSpMkLst>
        </pc:grpChg>
        <pc:grpChg chg="del mod">
          <ac:chgData name="Michael Kuniega" userId="999f7fd1-0dc3-4cba-81fd-6a42a8d75a98" providerId="ADAL" clId="{2D6DF5F3-CD04-42D0-A910-8E7BDAF5D442}" dt="2023-01-05T01:51:34.563" v="357"/>
          <ac:grpSpMkLst>
            <pc:docMk/>
            <pc:sldMk cId="2614645733" sldId="258"/>
            <ac:grpSpMk id="319" creationId="{E94C7A4E-28F6-E210-3E0D-5F65148B7362}"/>
          </ac:grpSpMkLst>
        </pc:grpChg>
        <pc:grpChg chg="del mod">
          <ac:chgData name="Michael Kuniega" userId="999f7fd1-0dc3-4cba-81fd-6a42a8d75a98" providerId="ADAL" clId="{2D6DF5F3-CD04-42D0-A910-8E7BDAF5D442}" dt="2023-01-05T01:51:41.802" v="372"/>
          <ac:grpSpMkLst>
            <pc:docMk/>
            <pc:sldMk cId="2614645733" sldId="258"/>
            <ac:grpSpMk id="324" creationId="{98DF398C-4AED-6248-E8F8-74E867C49967}"/>
          </ac:grpSpMkLst>
        </pc:grpChg>
        <pc:grpChg chg="mod">
          <ac:chgData name="Michael Kuniega" userId="999f7fd1-0dc3-4cba-81fd-6a42a8d75a98" providerId="ADAL" clId="{2D6DF5F3-CD04-42D0-A910-8E7BDAF5D442}" dt="2023-01-05T01:51:41.802" v="372"/>
          <ac:grpSpMkLst>
            <pc:docMk/>
            <pc:sldMk cId="2614645733" sldId="258"/>
            <ac:grpSpMk id="339" creationId="{61D7D158-9F9E-6981-A727-30EF70125F51}"/>
          </ac:grpSpMkLst>
        </pc:grpChg>
        <pc:inkChg chg="add mod">
          <ac:chgData name="Michael Kuniega" userId="999f7fd1-0dc3-4cba-81fd-6a42a8d75a98" providerId="ADAL" clId="{2D6DF5F3-CD04-42D0-A910-8E7BDAF5D442}" dt="2023-01-05T01:46:05.728" v="41"/>
          <ac:inkMkLst>
            <pc:docMk/>
            <pc:sldMk cId="2614645733" sldId="258"/>
            <ac:inkMk id="3" creationId="{2B07E760-FEBA-6C3A-0877-BE83DD6C9AE7}"/>
          </ac:inkMkLst>
        </pc:inkChg>
        <pc:inkChg chg="add del mod">
          <ac:chgData name="Michael Kuniega" userId="999f7fd1-0dc3-4cba-81fd-6a42a8d75a98" providerId="ADAL" clId="{2D6DF5F3-CD04-42D0-A910-8E7BDAF5D442}" dt="2023-01-05T01:45:39.331" v="8" actId="9405"/>
          <ac:inkMkLst>
            <pc:docMk/>
            <pc:sldMk cId="2614645733" sldId="258"/>
            <ac:inkMk id="4" creationId="{9660DD83-BEAF-B4C3-B885-717FA0BD0521}"/>
          </ac:inkMkLst>
        </pc:inkChg>
        <pc:inkChg chg="add del mod">
          <ac:chgData name="Michael Kuniega" userId="999f7fd1-0dc3-4cba-81fd-6a42a8d75a98" providerId="ADAL" clId="{2D6DF5F3-CD04-42D0-A910-8E7BDAF5D442}" dt="2023-01-05T01:45:38.008" v="7"/>
          <ac:inkMkLst>
            <pc:docMk/>
            <pc:sldMk cId="2614645733" sldId="258"/>
            <ac:inkMk id="5" creationId="{995C058B-33CF-28CA-F66B-1EBDD0A2E87A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7" creationId="{46FCE5B7-89AE-11FB-910F-4FCEFCF8C43C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8" creationId="{2B30A762-F107-08AC-400A-A7EFF33A59BA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9" creationId="{58774B4D-9863-DC1E-664F-40BC6944AD04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0" creationId="{A35C206A-9699-5E87-6394-66FE714CEC29}"/>
          </ac:inkMkLst>
        </pc:inkChg>
        <pc:inkChg chg="add del mod">
          <ac:chgData name="Michael Kuniega" userId="999f7fd1-0dc3-4cba-81fd-6a42a8d75a98" providerId="ADAL" clId="{2D6DF5F3-CD04-42D0-A910-8E7BDAF5D442}" dt="2023-01-05T01:45:45.671" v="17"/>
          <ac:inkMkLst>
            <pc:docMk/>
            <pc:sldMk cId="2614645733" sldId="258"/>
            <ac:inkMk id="11" creationId="{3DB5FE6D-FB92-75A9-75CD-42FBAD6F7F0E}"/>
          </ac:inkMkLst>
        </pc:inkChg>
        <pc:inkChg chg="add del mod">
          <ac:chgData name="Michael Kuniega" userId="999f7fd1-0dc3-4cba-81fd-6a42a8d75a98" providerId="ADAL" clId="{2D6DF5F3-CD04-42D0-A910-8E7BDAF5D442}" dt="2023-01-05T01:45:45.371" v="16"/>
          <ac:inkMkLst>
            <pc:docMk/>
            <pc:sldMk cId="2614645733" sldId="258"/>
            <ac:inkMk id="12" creationId="{130493D5-B84A-2AAF-6E4D-2B3068AF9DD2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4" creationId="{355C0750-6A40-373A-C2F2-9BFAEA87BE97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5" creationId="{BAD15425-4314-CFD9-CA2D-0C6EE977E021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6" creationId="{413E3F82-05C5-DEB1-0845-EF62B317AA9D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7" creationId="{A180EAF2-85E6-1567-F449-7462DA492C54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18" creationId="{5F72CCF8-BC61-B02B-C60F-97C3CE7B1C7E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0" creationId="{0B2D31CF-7D10-69CA-A4E3-98FE9FF31B73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1" creationId="{DDA674FE-DEFF-9F64-F5BB-50AF27B08C90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2" creationId="{47324DDE-C708-8E9D-AB84-9CF9A1581B7F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4" creationId="{EF5D853A-3EB9-1A92-3C31-D7B0A79E58F6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5" creationId="{4783A326-E9D6-C230-9E1E-8ED927896AD5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6" creationId="{F19E156D-AC46-2547-832A-28498B8B9D7C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7" creationId="{B5FC7432-466F-A61E-D15C-84B3B83DADB2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8" creationId="{2CF1BB65-6022-91B0-D4E0-301B8F51B7A4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29" creationId="{9A2BAAD9-C7A1-6DF5-129E-1890DFCE074E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31" creationId="{AB20D142-8C4E-0122-0364-0745CB98338B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33" creationId="{3C376ED2-BCAC-D787-E2E8-734EC0314AE9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34" creationId="{0FD5BC2E-AFDD-C7C2-79D8-A0432880B3D0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35" creationId="{4D5D19D4-A0A9-CC58-E1FD-C91B84CD7B73}"/>
          </ac:inkMkLst>
        </pc:inkChg>
        <pc:inkChg chg="add mod">
          <ac:chgData name="Michael Kuniega" userId="999f7fd1-0dc3-4cba-81fd-6a42a8d75a98" providerId="ADAL" clId="{2D6DF5F3-CD04-42D0-A910-8E7BDAF5D442}" dt="2023-01-05T01:46:09.164" v="43"/>
          <ac:inkMkLst>
            <pc:docMk/>
            <pc:sldMk cId="2614645733" sldId="258"/>
            <ac:inkMk id="37" creationId="{15B41457-6730-F5A0-ACB1-0A81196CDA59}"/>
          </ac:inkMkLst>
        </pc:inkChg>
        <pc:inkChg chg="add mod">
          <ac:chgData name="Michael Kuniega" userId="999f7fd1-0dc3-4cba-81fd-6a42a8d75a98" providerId="ADAL" clId="{2D6DF5F3-CD04-42D0-A910-8E7BDAF5D442}" dt="2023-01-05T01:46:11.638" v="47"/>
          <ac:inkMkLst>
            <pc:docMk/>
            <pc:sldMk cId="2614645733" sldId="258"/>
            <ac:inkMk id="39" creationId="{3D913566-90CF-F272-CF87-E344D17E96D4}"/>
          </ac:inkMkLst>
        </pc:inkChg>
        <pc:inkChg chg="add mod">
          <ac:chgData name="Michael Kuniega" userId="999f7fd1-0dc3-4cba-81fd-6a42a8d75a98" providerId="ADAL" clId="{2D6DF5F3-CD04-42D0-A910-8E7BDAF5D442}" dt="2023-01-05T01:46:11.638" v="47"/>
          <ac:inkMkLst>
            <pc:docMk/>
            <pc:sldMk cId="2614645733" sldId="258"/>
            <ac:inkMk id="40" creationId="{68B3D8E1-87AB-3C65-54CE-5F70E3EB50C7}"/>
          </ac:inkMkLst>
        </pc:inkChg>
        <pc:inkChg chg="add mod">
          <ac:chgData name="Michael Kuniega" userId="999f7fd1-0dc3-4cba-81fd-6a42a8d75a98" providerId="ADAL" clId="{2D6DF5F3-CD04-42D0-A910-8E7BDAF5D442}" dt="2023-01-05T01:46:11.638" v="47"/>
          <ac:inkMkLst>
            <pc:docMk/>
            <pc:sldMk cId="2614645733" sldId="258"/>
            <ac:inkMk id="41" creationId="{A2463049-FF1E-9CBD-9053-C3293F3C3655}"/>
          </ac:inkMkLst>
        </pc:inkChg>
        <pc:inkChg chg="add">
          <ac:chgData name="Michael Kuniega" userId="999f7fd1-0dc3-4cba-81fd-6a42a8d75a98" providerId="ADAL" clId="{2D6DF5F3-CD04-42D0-A910-8E7BDAF5D442}" dt="2023-01-05T01:46:13.529" v="48" actId="9405"/>
          <ac:inkMkLst>
            <pc:docMk/>
            <pc:sldMk cId="2614645733" sldId="258"/>
            <ac:inkMk id="43" creationId="{58255B5C-DCF8-EDCD-A899-C66B8AA72F96}"/>
          </ac:inkMkLst>
        </pc:inkChg>
        <pc:inkChg chg="add">
          <ac:chgData name="Michael Kuniega" userId="999f7fd1-0dc3-4cba-81fd-6a42a8d75a98" providerId="ADAL" clId="{2D6DF5F3-CD04-42D0-A910-8E7BDAF5D442}" dt="2023-01-05T01:46:13.974" v="49" actId="9405"/>
          <ac:inkMkLst>
            <pc:docMk/>
            <pc:sldMk cId="2614645733" sldId="258"/>
            <ac:inkMk id="44" creationId="{9B5C4331-BBCB-1C01-D38C-E028471A80C6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45" creationId="{153E870B-A606-559A-60AC-CB18C35E9993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46" creationId="{3503A309-1484-1370-ACF9-72A0245D9BFC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47" creationId="{C5B67540-3AB0-6741-BC18-98A3E3C56EAC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48" creationId="{4E936E8D-B0DC-41B7-C39C-8F628B4F89FC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49" creationId="{B33D3D6A-0C8B-B641-E334-ED0D395AC93B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50" creationId="{E3A2A48C-7F5D-A677-6480-7ADC91F4F04D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51" creationId="{DFBE00C5-1096-47B7-B16F-E5C7ABDFDC20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52" creationId="{B5E03703-9038-72F4-00F8-FAE55D17FAD8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53" creationId="{DD30DD5F-83E5-CD98-203E-444DB7F395B8}"/>
          </ac:inkMkLst>
        </pc:inkChg>
        <pc:inkChg chg="add mod">
          <ac:chgData name="Michael Kuniega" userId="999f7fd1-0dc3-4cba-81fd-6a42a8d75a98" providerId="ADAL" clId="{2D6DF5F3-CD04-42D0-A910-8E7BDAF5D442}" dt="2023-01-05T01:46:21.763" v="60"/>
          <ac:inkMkLst>
            <pc:docMk/>
            <pc:sldMk cId="2614645733" sldId="258"/>
            <ac:inkMk id="54" creationId="{7FF5C4D7-3834-1089-DAD5-FF7FE597FC9D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57" creationId="{AC8439D1-17A0-6D1A-2C2E-B8BB14650F89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58" creationId="{E8505B4B-620F-E859-8D4B-12EEBE28F527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59" creationId="{8E127D8B-5D07-BBEC-65E0-25EC7D87D420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60" creationId="{525CBD94-B997-2B2D-2452-BBA76748100E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62" creationId="{E14CCB27-79AE-FD9D-5DD3-6E7ABF355676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63" creationId="{65EB379E-05B9-56A2-D2A6-BDD6A854F304}"/>
          </ac:inkMkLst>
        </pc:inkChg>
        <pc:inkChg chg="add del mod">
          <ac:chgData name="Michael Kuniega" userId="999f7fd1-0dc3-4cba-81fd-6a42a8d75a98" providerId="ADAL" clId="{2D6DF5F3-CD04-42D0-A910-8E7BDAF5D442}" dt="2023-01-05T01:48:52.152" v="172"/>
          <ac:inkMkLst>
            <pc:docMk/>
            <pc:sldMk cId="2614645733" sldId="258"/>
            <ac:inkMk id="64" creationId="{5358B849-4947-E287-A859-3E8AFB9230DD}"/>
          </ac:inkMkLst>
        </pc:inkChg>
        <pc:inkChg chg="add del mod">
          <ac:chgData name="Michael Kuniega" userId="999f7fd1-0dc3-4cba-81fd-6a42a8d75a98" providerId="ADAL" clId="{2D6DF5F3-CD04-42D0-A910-8E7BDAF5D442}" dt="2023-01-05T01:48:52.151" v="170"/>
          <ac:inkMkLst>
            <pc:docMk/>
            <pc:sldMk cId="2614645733" sldId="258"/>
            <ac:inkMk id="65" creationId="{861B4971-27F1-EFE9-68BE-B5C0281CC310}"/>
          </ac:inkMkLst>
        </pc:inkChg>
        <pc:inkChg chg="add del mod">
          <ac:chgData name="Michael Kuniega" userId="999f7fd1-0dc3-4cba-81fd-6a42a8d75a98" providerId="ADAL" clId="{2D6DF5F3-CD04-42D0-A910-8E7BDAF5D442}" dt="2023-01-05T01:48:52.150" v="169"/>
          <ac:inkMkLst>
            <pc:docMk/>
            <pc:sldMk cId="2614645733" sldId="258"/>
            <ac:inkMk id="66" creationId="{1127CD63-7CC4-A83E-2BFF-CDE95B2F3199}"/>
          </ac:inkMkLst>
        </pc:inkChg>
        <pc:inkChg chg="add del mod">
          <ac:chgData name="Michael Kuniega" userId="999f7fd1-0dc3-4cba-81fd-6a42a8d75a98" providerId="ADAL" clId="{2D6DF5F3-CD04-42D0-A910-8E7BDAF5D442}" dt="2023-01-05T01:48:52.152" v="171"/>
          <ac:inkMkLst>
            <pc:docMk/>
            <pc:sldMk cId="2614645733" sldId="258"/>
            <ac:inkMk id="67" creationId="{69861B31-0A80-A592-795A-78582A643F4B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68" creationId="{D4D6377D-BB4E-8D67-1090-62510C230CC1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69" creationId="{809E7015-33FC-E2F9-3A97-BA448D50BB7F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0" creationId="{F322F005-8767-4421-9F5E-20D57F3E3F7C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1" creationId="{B669FB9A-2FF1-BEDD-EFB7-7CAE691D6A89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2" creationId="{6C76C600-9F7A-6797-E7A6-BB18A7F6B726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3" creationId="{5244CFFC-C671-E8A6-CAE3-C37E969A2C92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4" creationId="{92461CC9-6BDD-6296-ABE2-99C9FB805C29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75" creationId="{C7A1F698-A28E-9BB0-E1B2-BAA9DC42515E}"/>
          </ac:inkMkLst>
        </pc:inkChg>
        <pc:inkChg chg="add del mod">
          <ac:chgData name="Michael Kuniega" userId="999f7fd1-0dc3-4cba-81fd-6a42a8d75a98" providerId="ADAL" clId="{2D6DF5F3-CD04-42D0-A910-8E7BDAF5D442}" dt="2023-01-05T01:46:58.700" v="100"/>
          <ac:inkMkLst>
            <pc:docMk/>
            <pc:sldMk cId="2614645733" sldId="258"/>
            <ac:inkMk id="77" creationId="{B5C6D6EE-69D1-375C-82EB-1569DEA7C080}"/>
          </ac:inkMkLst>
        </pc:inkChg>
        <pc:inkChg chg="add del mod">
          <ac:chgData name="Michael Kuniega" userId="999f7fd1-0dc3-4cba-81fd-6a42a8d75a98" providerId="ADAL" clId="{2D6DF5F3-CD04-42D0-A910-8E7BDAF5D442}" dt="2023-01-05T01:46:58.688" v="95"/>
          <ac:inkMkLst>
            <pc:docMk/>
            <pc:sldMk cId="2614645733" sldId="258"/>
            <ac:inkMk id="78" creationId="{438482A5-82BE-8679-781A-6CB70B6F861E}"/>
          </ac:inkMkLst>
        </pc:inkChg>
        <pc:inkChg chg="add del mod">
          <ac:chgData name="Michael Kuniega" userId="999f7fd1-0dc3-4cba-81fd-6a42a8d75a98" providerId="ADAL" clId="{2D6DF5F3-CD04-42D0-A910-8E7BDAF5D442}" dt="2023-01-05T01:46:58.697" v="97"/>
          <ac:inkMkLst>
            <pc:docMk/>
            <pc:sldMk cId="2614645733" sldId="258"/>
            <ac:inkMk id="79" creationId="{3B1BE174-F46E-D588-8D57-04E6180DA166}"/>
          </ac:inkMkLst>
        </pc:inkChg>
        <pc:inkChg chg="add del mod">
          <ac:chgData name="Michael Kuniega" userId="999f7fd1-0dc3-4cba-81fd-6a42a8d75a98" providerId="ADAL" clId="{2D6DF5F3-CD04-42D0-A910-8E7BDAF5D442}" dt="2023-01-05T01:46:58.687" v="94"/>
          <ac:inkMkLst>
            <pc:docMk/>
            <pc:sldMk cId="2614645733" sldId="258"/>
            <ac:inkMk id="80" creationId="{E87DCCBC-6CAA-E4AD-DFA8-719588CC60AB}"/>
          </ac:inkMkLst>
        </pc:inkChg>
        <pc:inkChg chg="add del mod">
          <ac:chgData name="Michael Kuniega" userId="999f7fd1-0dc3-4cba-81fd-6a42a8d75a98" providerId="ADAL" clId="{2D6DF5F3-CD04-42D0-A910-8E7BDAF5D442}" dt="2023-01-05T01:46:58.698" v="98"/>
          <ac:inkMkLst>
            <pc:docMk/>
            <pc:sldMk cId="2614645733" sldId="258"/>
            <ac:inkMk id="81" creationId="{0C5D4074-D70E-69EF-B79D-FB386405100B}"/>
          </ac:inkMkLst>
        </pc:inkChg>
        <pc:inkChg chg="add del mod">
          <ac:chgData name="Michael Kuniega" userId="999f7fd1-0dc3-4cba-81fd-6a42a8d75a98" providerId="ADAL" clId="{2D6DF5F3-CD04-42D0-A910-8E7BDAF5D442}" dt="2023-01-05T01:46:58.699" v="99"/>
          <ac:inkMkLst>
            <pc:docMk/>
            <pc:sldMk cId="2614645733" sldId="258"/>
            <ac:inkMk id="82" creationId="{0351839E-4307-990B-AC60-3189B00AEBE1}"/>
          </ac:inkMkLst>
        </pc:inkChg>
        <pc:inkChg chg="add mod">
          <ac:chgData name="Michael Kuniega" userId="999f7fd1-0dc3-4cba-81fd-6a42a8d75a98" providerId="ADAL" clId="{2D6DF5F3-CD04-42D0-A910-8E7BDAF5D442}" dt="2023-01-05T01:46:43.076" v="91"/>
          <ac:inkMkLst>
            <pc:docMk/>
            <pc:sldMk cId="2614645733" sldId="258"/>
            <ac:inkMk id="84" creationId="{F531F942-2313-EF20-4E43-7987C4107F74}"/>
          </ac:inkMkLst>
        </pc:inkChg>
        <pc:inkChg chg="add mod">
          <ac:chgData name="Michael Kuniega" userId="999f7fd1-0dc3-4cba-81fd-6a42a8d75a98" providerId="ADAL" clId="{2D6DF5F3-CD04-42D0-A910-8E7BDAF5D442}" dt="2023-01-05T01:46:43.076" v="91"/>
          <ac:inkMkLst>
            <pc:docMk/>
            <pc:sldMk cId="2614645733" sldId="258"/>
            <ac:inkMk id="85" creationId="{B4ACB541-CC78-207D-BE57-969F70B99648}"/>
          </ac:inkMkLst>
        </pc:inkChg>
        <pc:inkChg chg="add mod">
          <ac:chgData name="Michael Kuniega" userId="999f7fd1-0dc3-4cba-81fd-6a42a8d75a98" providerId="ADAL" clId="{2D6DF5F3-CD04-42D0-A910-8E7BDAF5D442}" dt="2023-01-05T01:46:43.076" v="91"/>
          <ac:inkMkLst>
            <pc:docMk/>
            <pc:sldMk cId="2614645733" sldId="258"/>
            <ac:inkMk id="86" creationId="{F8FE94D2-D73E-8DDB-DA75-97F532E795C0}"/>
          </ac:inkMkLst>
        </pc:inkChg>
        <pc:inkChg chg="add">
          <ac:chgData name="Michael Kuniega" userId="999f7fd1-0dc3-4cba-81fd-6a42a8d75a98" providerId="ADAL" clId="{2D6DF5F3-CD04-42D0-A910-8E7BDAF5D442}" dt="2023-01-05T01:46:46.392" v="92" actId="9405"/>
          <ac:inkMkLst>
            <pc:docMk/>
            <pc:sldMk cId="2614645733" sldId="258"/>
            <ac:inkMk id="88" creationId="{498A9475-2E61-8B13-F927-FE0035F7B505}"/>
          </ac:inkMkLst>
        </pc:inkChg>
        <pc:inkChg chg="add del">
          <ac:chgData name="Michael Kuniega" userId="999f7fd1-0dc3-4cba-81fd-6a42a8d75a98" providerId="ADAL" clId="{2D6DF5F3-CD04-42D0-A910-8E7BDAF5D442}" dt="2023-01-05T01:46:58.689" v="96"/>
          <ac:inkMkLst>
            <pc:docMk/>
            <pc:sldMk cId="2614645733" sldId="258"/>
            <ac:inkMk id="89" creationId="{76D5603F-2598-B45E-76A3-C109BD6F9B5A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0" creationId="{A8676AF9-8470-3EBB-A128-6F898F951F09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1" creationId="{9DF1F456-FF5D-A66D-F9FF-8178B24044BD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2" creationId="{1AE0D7DB-71FA-0376-9DBE-1FDF80239EBA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4" creationId="{4F4E0463-DE28-6EC6-1EC3-3756D5A02712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5" creationId="{B3E683BA-4725-75D5-21D9-847BFD7E2372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6" creationId="{B9D34199-CFAD-072A-6E27-3592BDF1B058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7" creationId="{60E110A1-8250-6C6E-0422-6C28824DD3B7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8" creationId="{B41C546B-E841-2F7A-18AF-FA83A471B51D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99" creationId="{2C6C2C13-F017-F865-E77B-953D46BC60BB}"/>
          </ac:inkMkLst>
        </pc:inkChg>
        <pc:inkChg chg="add mod">
          <ac:chgData name="Michael Kuniega" userId="999f7fd1-0dc3-4cba-81fd-6a42a8d75a98" providerId="ADAL" clId="{2D6DF5F3-CD04-42D0-A910-8E7BDAF5D442}" dt="2023-01-05T01:47:14.021" v="116"/>
          <ac:inkMkLst>
            <pc:docMk/>
            <pc:sldMk cId="2614645733" sldId="258"/>
            <ac:inkMk id="102" creationId="{4922C13B-D912-D913-83C7-A4D2EE594AE6}"/>
          </ac:inkMkLst>
        </pc:inkChg>
        <pc:inkChg chg="add mod">
          <ac:chgData name="Michael Kuniega" userId="999f7fd1-0dc3-4cba-81fd-6a42a8d75a98" providerId="ADAL" clId="{2D6DF5F3-CD04-42D0-A910-8E7BDAF5D442}" dt="2023-01-05T01:47:14.021" v="116"/>
          <ac:inkMkLst>
            <pc:docMk/>
            <pc:sldMk cId="2614645733" sldId="258"/>
            <ac:inkMk id="103" creationId="{74B40014-44D8-1B8D-BE47-C352906DFEFF}"/>
          </ac:inkMkLst>
        </pc:inkChg>
        <pc:inkChg chg="add mod">
          <ac:chgData name="Michael Kuniega" userId="999f7fd1-0dc3-4cba-81fd-6a42a8d75a98" providerId="ADAL" clId="{2D6DF5F3-CD04-42D0-A910-8E7BDAF5D442}" dt="2023-01-05T01:47:14.021" v="116"/>
          <ac:inkMkLst>
            <pc:docMk/>
            <pc:sldMk cId="2614645733" sldId="258"/>
            <ac:inkMk id="105" creationId="{03A1153C-89F1-3E58-ED7A-192054F77B7C}"/>
          </ac:inkMkLst>
        </pc:inkChg>
        <pc:inkChg chg="add del">
          <ac:chgData name="Michael Kuniega" userId="999f7fd1-0dc3-4cba-81fd-6a42a8d75a98" providerId="ADAL" clId="{2D6DF5F3-CD04-42D0-A910-8E7BDAF5D442}" dt="2023-01-05T01:47:31.238" v="129"/>
          <ac:inkMkLst>
            <pc:docMk/>
            <pc:sldMk cId="2614645733" sldId="258"/>
            <ac:inkMk id="107" creationId="{8D52A802-4283-90C6-61CD-0F15D5E9A072}"/>
          </ac:inkMkLst>
        </pc:inkChg>
        <pc:inkChg chg="add del">
          <ac:chgData name="Michael Kuniega" userId="999f7fd1-0dc3-4cba-81fd-6a42a8d75a98" providerId="ADAL" clId="{2D6DF5F3-CD04-42D0-A910-8E7BDAF5D442}" dt="2023-01-05T01:47:31.237" v="128"/>
          <ac:inkMkLst>
            <pc:docMk/>
            <pc:sldMk cId="2614645733" sldId="258"/>
            <ac:inkMk id="108" creationId="{921A97DD-C924-11CD-8B66-ED4AFF6191C0}"/>
          </ac:inkMkLst>
        </pc:inkChg>
        <pc:inkChg chg="add del mod">
          <ac:chgData name="Michael Kuniega" userId="999f7fd1-0dc3-4cba-81fd-6a42a8d75a98" providerId="ADAL" clId="{2D6DF5F3-CD04-42D0-A910-8E7BDAF5D442}" dt="2023-01-05T01:47:30.578" v="127"/>
          <ac:inkMkLst>
            <pc:docMk/>
            <pc:sldMk cId="2614645733" sldId="258"/>
            <ac:inkMk id="109" creationId="{42846B90-274A-5FB9-322C-9C31F22C0FE5}"/>
          </ac:inkMkLst>
        </pc:inkChg>
        <pc:inkChg chg="add del mod">
          <ac:chgData name="Michael Kuniega" userId="999f7fd1-0dc3-4cba-81fd-6a42a8d75a98" providerId="ADAL" clId="{2D6DF5F3-CD04-42D0-A910-8E7BDAF5D442}" dt="2023-01-05T01:47:30.578" v="126"/>
          <ac:inkMkLst>
            <pc:docMk/>
            <pc:sldMk cId="2614645733" sldId="258"/>
            <ac:inkMk id="110" creationId="{DE38E1D8-45CF-E898-1BDA-A41BB57122FB}"/>
          </ac:inkMkLst>
        </pc:inkChg>
        <pc:inkChg chg="add del mod">
          <ac:chgData name="Michael Kuniega" userId="999f7fd1-0dc3-4cba-81fd-6a42a8d75a98" providerId="ADAL" clId="{2D6DF5F3-CD04-42D0-A910-8E7BDAF5D442}" dt="2023-01-05T01:47:30.577" v="125"/>
          <ac:inkMkLst>
            <pc:docMk/>
            <pc:sldMk cId="2614645733" sldId="258"/>
            <ac:inkMk id="111" creationId="{1A33FFF6-AA35-0015-ED1B-97C580288E82}"/>
          </ac:inkMkLst>
        </pc:inkChg>
        <pc:inkChg chg="add del mod">
          <ac:chgData name="Michael Kuniega" userId="999f7fd1-0dc3-4cba-81fd-6a42a8d75a98" providerId="ADAL" clId="{2D6DF5F3-CD04-42D0-A910-8E7BDAF5D442}" dt="2023-01-05T01:47:30.574" v="124"/>
          <ac:inkMkLst>
            <pc:docMk/>
            <pc:sldMk cId="2614645733" sldId="258"/>
            <ac:inkMk id="112" creationId="{53FFFDBD-5817-3711-1B52-65CAFD76AD8B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4" creationId="{C15E42ED-BAEF-3C7D-26FB-038C6EFBF43C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5" creationId="{7F3BB72D-408B-B5E9-7D54-B7530C47ACFA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6" creationId="{1B023AE0-5756-23F5-06F3-4275730FAFDF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7" creationId="{FAC9C51E-206C-FB98-BC4E-D6314A4A7055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8" creationId="{D8FC5ADF-615F-F5AA-A798-7A281FD2E894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19" creationId="{4700EB35-0200-4E9E-3AAC-7BD0E6E85E2E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0" creationId="{C9956B8F-B468-6D0F-5763-AF84B7CC49F5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1" creationId="{0832BFE5-B4D9-64A6-253B-3388FBD344AB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2" creationId="{AF1930ED-C20C-C4FB-DA6A-22E9453F0187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3" creationId="{1F3E03B8-9AB3-0D69-CEE5-EB8797D00FF1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4" creationId="{C6497D80-F5D0-6F18-9953-2EACC2D71366}"/>
          </ac:inkMkLst>
        </pc:inkChg>
        <pc:inkChg chg="add mod">
          <ac:chgData name="Michael Kuniega" userId="999f7fd1-0dc3-4cba-81fd-6a42a8d75a98" providerId="ADAL" clId="{2D6DF5F3-CD04-42D0-A910-8E7BDAF5D442}" dt="2023-01-05T01:48:03.445" v="161" actId="1076"/>
          <ac:inkMkLst>
            <pc:docMk/>
            <pc:sldMk cId="2614645733" sldId="258"/>
            <ac:inkMk id="125" creationId="{E3C036F4-CC29-40F7-9C1E-FB2642AEDDD7}"/>
          </ac:inkMkLst>
        </pc:inkChg>
        <pc:inkChg chg="add del mod">
          <ac:chgData name="Michael Kuniega" userId="999f7fd1-0dc3-4cba-81fd-6a42a8d75a98" providerId="ADAL" clId="{2D6DF5F3-CD04-42D0-A910-8E7BDAF5D442}" dt="2023-01-05T01:49:09.397" v="183"/>
          <ac:inkMkLst>
            <pc:docMk/>
            <pc:sldMk cId="2614645733" sldId="258"/>
            <ac:inkMk id="128" creationId="{AD1C4889-4E82-C25B-0FB9-89330D59892F}"/>
          </ac:inkMkLst>
        </pc:inkChg>
        <pc:inkChg chg="add del mod">
          <ac:chgData name="Michael Kuniega" userId="999f7fd1-0dc3-4cba-81fd-6a42a8d75a98" providerId="ADAL" clId="{2D6DF5F3-CD04-42D0-A910-8E7BDAF5D442}" dt="2023-01-05T01:49:09.398" v="184"/>
          <ac:inkMkLst>
            <pc:docMk/>
            <pc:sldMk cId="2614645733" sldId="258"/>
            <ac:inkMk id="129" creationId="{3D206E7C-8EA6-851C-73D6-1405673CC1DA}"/>
          </ac:inkMkLst>
        </pc:inkChg>
        <pc:inkChg chg="add del mod">
          <ac:chgData name="Michael Kuniega" userId="999f7fd1-0dc3-4cba-81fd-6a42a8d75a98" providerId="ADAL" clId="{2D6DF5F3-CD04-42D0-A910-8E7BDAF5D442}" dt="2023-01-05T01:49:09.399" v="185"/>
          <ac:inkMkLst>
            <pc:docMk/>
            <pc:sldMk cId="2614645733" sldId="258"/>
            <ac:inkMk id="130" creationId="{52DF4E3B-5EB0-ACB2-D847-C25FD8A1F391}"/>
          </ac:inkMkLst>
        </pc:inkChg>
        <pc:inkChg chg="add del mod">
          <ac:chgData name="Michael Kuniega" userId="999f7fd1-0dc3-4cba-81fd-6a42a8d75a98" providerId="ADAL" clId="{2D6DF5F3-CD04-42D0-A910-8E7BDAF5D442}" dt="2023-01-05T01:49:09.396" v="182"/>
          <ac:inkMkLst>
            <pc:docMk/>
            <pc:sldMk cId="2614645733" sldId="258"/>
            <ac:inkMk id="131" creationId="{87867369-88CD-A642-0878-A69219631A37}"/>
          </ac:inkMkLst>
        </pc:inkChg>
        <pc:inkChg chg="add del mod">
          <ac:chgData name="Michael Kuniega" userId="999f7fd1-0dc3-4cba-81fd-6a42a8d75a98" providerId="ADAL" clId="{2D6DF5F3-CD04-42D0-A910-8E7BDAF5D442}" dt="2023-01-05T01:49:10.792" v="190"/>
          <ac:inkMkLst>
            <pc:docMk/>
            <pc:sldMk cId="2614645733" sldId="258"/>
            <ac:inkMk id="133" creationId="{E26E04AC-D35F-6C6D-F192-E8FC4C021C76}"/>
          </ac:inkMkLst>
        </pc:inkChg>
        <pc:inkChg chg="add del mod">
          <ac:chgData name="Michael Kuniega" userId="999f7fd1-0dc3-4cba-81fd-6a42a8d75a98" providerId="ADAL" clId="{2D6DF5F3-CD04-42D0-A910-8E7BDAF5D442}" dt="2023-01-05T01:49:10.791" v="188"/>
          <ac:inkMkLst>
            <pc:docMk/>
            <pc:sldMk cId="2614645733" sldId="258"/>
            <ac:inkMk id="134" creationId="{8123E72A-16EB-558F-4D97-BE7E1DC80485}"/>
          </ac:inkMkLst>
        </pc:inkChg>
        <pc:inkChg chg="add del mod">
          <ac:chgData name="Michael Kuniega" userId="999f7fd1-0dc3-4cba-81fd-6a42a8d75a98" providerId="ADAL" clId="{2D6DF5F3-CD04-42D0-A910-8E7BDAF5D442}" dt="2023-01-05T01:49:10.792" v="191"/>
          <ac:inkMkLst>
            <pc:docMk/>
            <pc:sldMk cId="2614645733" sldId="258"/>
            <ac:inkMk id="135" creationId="{A754579E-E167-63CD-E777-191211DE5B52}"/>
          </ac:inkMkLst>
        </pc:inkChg>
        <pc:inkChg chg="add del mod">
          <ac:chgData name="Michael Kuniega" userId="999f7fd1-0dc3-4cba-81fd-6a42a8d75a98" providerId="ADAL" clId="{2D6DF5F3-CD04-42D0-A910-8E7BDAF5D442}" dt="2023-01-05T01:49:10.790" v="186"/>
          <ac:inkMkLst>
            <pc:docMk/>
            <pc:sldMk cId="2614645733" sldId="258"/>
            <ac:inkMk id="136" creationId="{1D5EAA62-96BA-99FA-B4EC-C609423A6ADA}"/>
          </ac:inkMkLst>
        </pc:inkChg>
        <pc:inkChg chg="add del mod">
          <ac:chgData name="Michael Kuniega" userId="999f7fd1-0dc3-4cba-81fd-6a42a8d75a98" providerId="ADAL" clId="{2D6DF5F3-CD04-42D0-A910-8E7BDAF5D442}" dt="2023-01-05T01:49:11.387" v="193"/>
          <ac:inkMkLst>
            <pc:docMk/>
            <pc:sldMk cId="2614645733" sldId="258"/>
            <ac:inkMk id="137" creationId="{121A5C19-8D65-0207-98B7-AD5EBFE478F5}"/>
          </ac:inkMkLst>
        </pc:inkChg>
        <pc:inkChg chg="add del mod">
          <ac:chgData name="Michael Kuniega" userId="999f7fd1-0dc3-4cba-81fd-6a42a8d75a98" providerId="ADAL" clId="{2D6DF5F3-CD04-42D0-A910-8E7BDAF5D442}" dt="2023-01-05T01:49:10.790" v="187"/>
          <ac:inkMkLst>
            <pc:docMk/>
            <pc:sldMk cId="2614645733" sldId="258"/>
            <ac:inkMk id="138" creationId="{503B0E5E-9B04-9898-6FA9-56100593AAE0}"/>
          </ac:inkMkLst>
        </pc:inkChg>
        <pc:inkChg chg="add del mod">
          <ac:chgData name="Michael Kuniega" userId="999f7fd1-0dc3-4cba-81fd-6a42a8d75a98" providerId="ADAL" clId="{2D6DF5F3-CD04-42D0-A910-8E7BDAF5D442}" dt="2023-01-05T01:49:10.792" v="192"/>
          <ac:inkMkLst>
            <pc:docMk/>
            <pc:sldMk cId="2614645733" sldId="258"/>
            <ac:inkMk id="139" creationId="{944C8290-1E39-E5B0-ED9E-B492D4596F14}"/>
          </ac:inkMkLst>
        </pc:inkChg>
        <pc:inkChg chg="add del mod">
          <ac:chgData name="Michael Kuniega" userId="999f7fd1-0dc3-4cba-81fd-6a42a8d75a98" providerId="ADAL" clId="{2D6DF5F3-CD04-42D0-A910-8E7BDAF5D442}" dt="2023-01-05T01:49:10.791" v="189"/>
          <ac:inkMkLst>
            <pc:docMk/>
            <pc:sldMk cId="2614645733" sldId="258"/>
            <ac:inkMk id="140" creationId="{86BA0911-6270-14D1-34E6-D51C040A5CB2}"/>
          </ac:inkMkLst>
        </pc:inkChg>
        <pc:inkChg chg="add mod">
          <ac:chgData name="Michael Kuniega" userId="999f7fd1-0dc3-4cba-81fd-6a42a8d75a98" providerId="ADAL" clId="{2D6DF5F3-CD04-42D0-A910-8E7BDAF5D442}" dt="2023-01-05T01:49:11.387" v="193"/>
          <ac:inkMkLst>
            <pc:docMk/>
            <pc:sldMk cId="2614645733" sldId="258"/>
            <ac:inkMk id="141" creationId="{9A8D970E-7D23-AF12-CCDB-324BC9357EBE}"/>
          </ac:inkMkLst>
        </pc:inkChg>
        <pc:inkChg chg="add mod">
          <ac:chgData name="Michael Kuniega" userId="999f7fd1-0dc3-4cba-81fd-6a42a8d75a98" providerId="ADAL" clId="{2D6DF5F3-CD04-42D0-A910-8E7BDAF5D442}" dt="2023-01-05T01:49:11.387" v="193"/>
          <ac:inkMkLst>
            <pc:docMk/>
            <pc:sldMk cId="2614645733" sldId="258"/>
            <ac:inkMk id="142" creationId="{1CEDA0FE-B9EE-6BF7-B9F5-EB65F4EE28D5}"/>
          </ac:inkMkLst>
        </pc:inkChg>
        <pc:inkChg chg="add mod">
          <ac:chgData name="Michael Kuniega" userId="999f7fd1-0dc3-4cba-81fd-6a42a8d75a98" providerId="ADAL" clId="{2D6DF5F3-CD04-42D0-A910-8E7BDAF5D442}" dt="2023-01-05T01:49:11.387" v="193"/>
          <ac:inkMkLst>
            <pc:docMk/>
            <pc:sldMk cId="2614645733" sldId="258"/>
            <ac:inkMk id="143" creationId="{754D4232-209D-FA1B-7A89-21BC0630281B}"/>
          </ac:inkMkLst>
        </pc:inkChg>
        <pc:inkChg chg="add mod">
          <ac:chgData name="Michael Kuniega" userId="999f7fd1-0dc3-4cba-81fd-6a42a8d75a98" providerId="ADAL" clId="{2D6DF5F3-CD04-42D0-A910-8E7BDAF5D442}" dt="2023-01-05T01:49:11.387" v="193"/>
          <ac:inkMkLst>
            <pc:docMk/>
            <pc:sldMk cId="2614645733" sldId="258"/>
            <ac:inkMk id="144" creationId="{CD6E7053-FE4D-24C8-833F-F826B15CAF8C}"/>
          </ac:inkMkLst>
        </pc:inkChg>
        <pc:inkChg chg="add del mod">
          <ac:chgData name="Michael Kuniega" userId="999f7fd1-0dc3-4cba-81fd-6a42a8d75a98" providerId="ADAL" clId="{2D6DF5F3-CD04-42D0-A910-8E7BDAF5D442}" dt="2023-01-05T01:49:28.420" v="213"/>
          <ac:inkMkLst>
            <pc:docMk/>
            <pc:sldMk cId="2614645733" sldId="258"/>
            <ac:inkMk id="146" creationId="{ED1B3D41-4C59-3A44-76D2-B716BE0C721A}"/>
          </ac:inkMkLst>
        </pc:inkChg>
        <pc:inkChg chg="add del mod">
          <ac:chgData name="Michael Kuniega" userId="999f7fd1-0dc3-4cba-81fd-6a42a8d75a98" providerId="ADAL" clId="{2D6DF5F3-CD04-42D0-A910-8E7BDAF5D442}" dt="2023-01-05T01:49:28.421" v="216"/>
          <ac:inkMkLst>
            <pc:docMk/>
            <pc:sldMk cId="2614645733" sldId="258"/>
            <ac:inkMk id="147" creationId="{0198CCF6-3E19-BB7B-B2C6-D0EDA2727CAC}"/>
          </ac:inkMkLst>
        </pc:inkChg>
        <pc:inkChg chg="add del mod">
          <ac:chgData name="Michael Kuniega" userId="999f7fd1-0dc3-4cba-81fd-6a42a8d75a98" providerId="ADAL" clId="{2D6DF5F3-CD04-42D0-A910-8E7BDAF5D442}" dt="2023-01-05T01:49:28.421" v="214"/>
          <ac:inkMkLst>
            <pc:docMk/>
            <pc:sldMk cId="2614645733" sldId="258"/>
            <ac:inkMk id="148" creationId="{9C9145DF-38DC-9B7B-8AF6-558F9A2447EA}"/>
          </ac:inkMkLst>
        </pc:inkChg>
        <pc:inkChg chg="add del mod">
          <ac:chgData name="Michael Kuniega" userId="999f7fd1-0dc3-4cba-81fd-6a42a8d75a98" providerId="ADAL" clId="{2D6DF5F3-CD04-42D0-A910-8E7BDAF5D442}" dt="2023-01-05T01:49:28.420" v="212"/>
          <ac:inkMkLst>
            <pc:docMk/>
            <pc:sldMk cId="2614645733" sldId="258"/>
            <ac:inkMk id="150" creationId="{DAFC7FF9-3118-BD41-D6D5-245C4A09E87D}"/>
          </ac:inkMkLst>
        </pc:inkChg>
        <pc:inkChg chg="add del mod">
          <ac:chgData name="Michael Kuniega" userId="999f7fd1-0dc3-4cba-81fd-6a42a8d75a98" providerId="ADAL" clId="{2D6DF5F3-CD04-42D0-A910-8E7BDAF5D442}" dt="2023-01-05T01:49:28.421" v="215"/>
          <ac:inkMkLst>
            <pc:docMk/>
            <pc:sldMk cId="2614645733" sldId="258"/>
            <ac:inkMk id="151" creationId="{360354F1-0FF4-0738-5C56-9212FF9AF9FA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3" creationId="{75A6D027-7D3D-5FD2-B034-1E64AD40266C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4" creationId="{05B49564-773F-01F9-0CC3-020B575077C8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5" creationId="{E9C3492B-2E24-6550-9F11-929F0A0EBDCA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6" creationId="{5D10DDE2-AA4C-B8B2-9E64-3D48233EA997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7" creationId="{71F9827B-BBC4-9067-C693-C247D559DA07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8" creationId="{B53BE9C5-7117-7E52-CC8F-AF253CF50E38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59" creationId="{2F694F00-F751-BB1F-DC5F-182F116C65AC}"/>
          </ac:inkMkLst>
        </pc:inkChg>
        <pc:inkChg chg="add mod">
          <ac:chgData name="Michael Kuniega" userId="999f7fd1-0dc3-4cba-81fd-6a42a8d75a98" providerId="ADAL" clId="{2D6DF5F3-CD04-42D0-A910-8E7BDAF5D442}" dt="2023-01-05T01:49:02.017" v="181"/>
          <ac:inkMkLst>
            <pc:docMk/>
            <pc:sldMk cId="2614645733" sldId="258"/>
            <ac:inkMk id="160" creationId="{5E15F575-A448-3A16-8F26-3DF5144837FE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2" creationId="{9AA6835B-9E06-2783-7244-20D9BF3F1407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3" creationId="{752D2208-4A32-EEEA-4860-57BDE470793B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4" creationId="{C996561F-1180-235A-57EB-32B76E9B1231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5" creationId="{EF371AFD-E39D-A7EC-5B47-B8D7F1D18F77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6" creationId="{340699A3-E84C-2FFB-6BD0-AD26EAA44D68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7" creationId="{B0BCB9DD-9CE9-A929-A9E6-2F002F6E941B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8" creationId="{10EF19A1-CEB1-865C-822A-236BACCE2F21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69" creationId="{2D5B513F-DA91-370C-47AE-E8C086139619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1" creationId="{C17528D8-5283-F1DB-A5F8-784A208D0CA1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2" creationId="{00FA14C3-61C6-8B7D-BCB3-D2592A57F120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3" creationId="{DE2A4001-F17A-B179-519A-C4334DFB65B6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4" creationId="{C3B7158C-99D7-C421-74B3-53A1D3266877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5" creationId="{5A3E4216-96C0-663A-9274-F23892F327F9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6" creationId="{C331CDC9-AC99-BE50-9DEE-CAD6271D3523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7" creationId="{5A0A18E0-91E4-EB82-28DE-4E1CF0A114E0}"/>
          </ac:inkMkLst>
        </pc:inkChg>
        <pc:inkChg chg="add mod">
          <ac:chgData name="Michael Kuniega" userId="999f7fd1-0dc3-4cba-81fd-6a42a8d75a98" providerId="ADAL" clId="{2D6DF5F3-CD04-42D0-A910-8E7BDAF5D442}" dt="2023-01-05T01:49:25.042" v="211"/>
          <ac:inkMkLst>
            <pc:docMk/>
            <pc:sldMk cId="2614645733" sldId="258"/>
            <ac:inkMk id="178" creationId="{405B110A-94A1-7935-6EF1-64A2C88F9F91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0" creationId="{A6105EBF-ACD4-EC87-1189-4409CEF4A881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1" creationId="{791AA8E3-BBDB-EC77-2A14-3E745631F5ED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2" creationId="{B414FBA0-EF30-1BFB-8043-A9567C6B4AAC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3" creationId="{0A23115A-B485-63F0-6459-E1FBF40FD06C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4" creationId="{8E030C76-1FF5-0128-91C9-B1E1FA3F4C79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5" creationId="{186588F1-A91A-EBAB-0CBB-81E419FD5E16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6" creationId="{B300CCA4-397C-9482-E56B-3BBB4B20C029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8" creationId="{07253045-0137-E39D-25C9-CD43155D4CD8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89" creationId="{96E61184-F8A5-ED18-0ECF-8CE4470F2AD3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90" creationId="{99DB06D6-9ECD-FC28-C382-A5E2A0FA238D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91" creationId="{E72A5C1E-A4B3-B686-A460-D1B86A7EE0B8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92" creationId="{83882055-089C-36AC-C3B3-8393C4C02FAA}"/>
          </ac:inkMkLst>
        </pc:inkChg>
        <pc:inkChg chg="add mod">
          <ac:chgData name="Michael Kuniega" userId="999f7fd1-0dc3-4cba-81fd-6a42a8d75a98" providerId="ADAL" clId="{2D6DF5F3-CD04-42D0-A910-8E7BDAF5D442}" dt="2023-01-05T01:49:39.664" v="231"/>
          <ac:inkMkLst>
            <pc:docMk/>
            <pc:sldMk cId="2614645733" sldId="258"/>
            <ac:inkMk id="193" creationId="{3551F466-40D8-1EBA-6801-1EA01DB94D7A}"/>
          </ac:inkMkLst>
        </pc:inkChg>
        <pc:inkChg chg="add mod">
          <ac:chgData name="Michael Kuniega" userId="999f7fd1-0dc3-4cba-81fd-6a42a8d75a98" providerId="ADAL" clId="{2D6DF5F3-CD04-42D0-A910-8E7BDAF5D442}" dt="2023-01-05T01:49:46.582" v="234"/>
          <ac:inkMkLst>
            <pc:docMk/>
            <pc:sldMk cId="2614645733" sldId="258"/>
            <ac:inkMk id="195" creationId="{CF638DC2-6B76-B0A8-3361-52CE0D43012F}"/>
          </ac:inkMkLst>
        </pc:inkChg>
        <pc:inkChg chg="add mod">
          <ac:chgData name="Michael Kuniega" userId="999f7fd1-0dc3-4cba-81fd-6a42a8d75a98" providerId="ADAL" clId="{2D6DF5F3-CD04-42D0-A910-8E7BDAF5D442}" dt="2023-01-05T01:49:46.582" v="234"/>
          <ac:inkMkLst>
            <pc:docMk/>
            <pc:sldMk cId="2614645733" sldId="258"/>
            <ac:inkMk id="196" creationId="{3A1E1DB0-21E9-BB31-EF0A-79D0624715AA}"/>
          </ac:inkMkLst>
        </pc:inkChg>
        <pc:inkChg chg="add">
          <ac:chgData name="Michael Kuniega" userId="999f7fd1-0dc3-4cba-81fd-6a42a8d75a98" providerId="ADAL" clId="{2D6DF5F3-CD04-42D0-A910-8E7BDAF5D442}" dt="2023-01-05T01:49:47.051" v="235" actId="9405"/>
          <ac:inkMkLst>
            <pc:docMk/>
            <pc:sldMk cId="2614645733" sldId="258"/>
            <ac:inkMk id="198" creationId="{F839EB4C-B698-A1E2-4922-805C5F58BA7A}"/>
          </ac:inkMkLst>
        </pc:inkChg>
        <pc:inkChg chg="add">
          <ac:chgData name="Michael Kuniega" userId="999f7fd1-0dc3-4cba-81fd-6a42a8d75a98" providerId="ADAL" clId="{2D6DF5F3-CD04-42D0-A910-8E7BDAF5D442}" dt="2023-01-05T01:49:48.655" v="236" actId="9405"/>
          <ac:inkMkLst>
            <pc:docMk/>
            <pc:sldMk cId="2614645733" sldId="258"/>
            <ac:inkMk id="199" creationId="{DC7040F4-4E0E-382D-A6E0-769070E41035}"/>
          </ac:inkMkLst>
        </pc:inkChg>
        <pc:inkChg chg="add">
          <ac:chgData name="Michael Kuniega" userId="999f7fd1-0dc3-4cba-81fd-6a42a8d75a98" providerId="ADAL" clId="{2D6DF5F3-CD04-42D0-A910-8E7BDAF5D442}" dt="2023-01-05T01:49:49" v="237" actId="9405"/>
          <ac:inkMkLst>
            <pc:docMk/>
            <pc:sldMk cId="2614645733" sldId="258"/>
            <ac:inkMk id="200" creationId="{ABFB52B9-D902-06E7-64A2-E6CA5A64BC5E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1" creationId="{A7ABFAB6-7DC1-D03A-9BFE-DB0F8A2ADBDF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2" creationId="{3E3D228A-5C9F-5795-C4D0-661358BF2798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3" creationId="{BA2624D8-B16E-87EC-E3A0-A0D6D511C46F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4" creationId="{80CA3C09-D8C5-6A4D-D190-B2EF8A685A5B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6" creationId="{5811CFAC-A9E0-A41A-B058-533A8A1F1DB8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7" creationId="{F9F7D5CD-BA0A-5EF2-B2D4-D240DF57B9A4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8" creationId="{37EB04F4-CD5D-2020-7D31-A31D67617B43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09" creationId="{E78C2B2D-3F96-459D-8A41-71300005AF7E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10" creationId="{0F59BAA9-A70A-23EF-76B8-D03F07F0ADF4}"/>
          </ac:inkMkLst>
        </pc:inkChg>
        <pc:inkChg chg="add mod">
          <ac:chgData name="Michael Kuniega" userId="999f7fd1-0dc3-4cba-81fd-6a42a8d75a98" providerId="ADAL" clId="{2D6DF5F3-CD04-42D0-A910-8E7BDAF5D442}" dt="2023-01-05T01:49:56.457" v="249"/>
          <ac:inkMkLst>
            <pc:docMk/>
            <pc:sldMk cId="2614645733" sldId="258"/>
            <ac:inkMk id="211" creationId="{40F5F2E3-2140-8144-8B3B-06BC61AF9A36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3" creationId="{6F221591-7011-2504-1765-56500F8E4BB2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4" creationId="{5201D834-E81F-A3DB-E0BD-675E3DE57DD6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5" creationId="{37D028CB-F3E3-558C-8803-31BB47E05854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6" creationId="{5DAEA6A4-F0EA-04DD-904D-29F78F603AFF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7" creationId="{FDF01F59-2520-E34D-DF4A-3D770B58A760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8" creationId="{0AA9D2D2-83C3-F8B6-BEE9-473DCA7FD7C3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19" creationId="{B2BE4B39-B5A8-6D13-71A0-38AC325A0D37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20" creationId="{009BF916-F5E8-8FC7-E500-63D444A8F97D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21" creationId="{FFB11630-A0C5-FCF1-D68D-9A4D96E2C041}"/>
          </ac:inkMkLst>
        </pc:inkChg>
        <pc:inkChg chg="add mod">
          <ac:chgData name="Michael Kuniega" userId="999f7fd1-0dc3-4cba-81fd-6a42a8d75a98" providerId="ADAL" clId="{2D6DF5F3-CD04-42D0-A910-8E7BDAF5D442}" dt="2023-01-05T01:50:07.687" v="271"/>
          <ac:inkMkLst>
            <pc:docMk/>
            <pc:sldMk cId="2614645733" sldId="258"/>
            <ac:inkMk id="222" creationId="{C7FCD3A2-5ECB-A362-8397-919EC47AE282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3" creationId="{7794C7CD-5F06-7E10-1A57-F0ADCF5FD55E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4" creationId="{4DC9D1C6-0030-52E5-5A0B-3C80DF52ECAB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5" creationId="{5108E0A4-2DE8-FF0B-8636-A89D3B5BF36A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6" creationId="{3A41DE6F-A1E7-4649-E937-D59BAB331E90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7" creationId="{DF273EDA-B532-4398-D955-56A7D8858BC5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8" creationId="{8708B5ED-0E66-1F75-66C2-99CD8E78C175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29" creationId="{31F69F9D-1B0F-7D69-9EB9-4B7BECD40E14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0" creationId="{0D50BBE3-BACE-654A-6B49-8D835D155246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1" creationId="{6D146BBC-F4DA-BA26-26D7-8CA7440A24B1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2" creationId="{FB20F256-5934-36A7-6B2F-3E941760B4A8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3" creationId="{5BCEBB30-5C34-6D4A-D7A3-62E28560CCED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8" creationId="{6ADA0103-6F37-D1F8-2907-46C25F2C0F43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39" creationId="{29D70BA0-C4A9-DF5E-18A3-26E90B71FD05}"/>
          </ac:inkMkLst>
        </pc:inkChg>
        <pc:inkChg chg="add mod">
          <ac:chgData name="Michael Kuniega" userId="999f7fd1-0dc3-4cba-81fd-6a42a8d75a98" providerId="ADAL" clId="{2D6DF5F3-CD04-42D0-A910-8E7BDAF5D442}" dt="2023-01-05T01:50:18.509" v="277" actId="14100"/>
          <ac:inkMkLst>
            <pc:docMk/>
            <pc:sldMk cId="2614645733" sldId="258"/>
            <ac:inkMk id="241" creationId="{72C4DA53-2C14-2AC5-4099-A9C4B7B67169}"/>
          </ac:inkMkLst>
        </pc:inkChg>
        <pc:inkChg chg="add mod">
          <ac:chgData name="Michael Kuniega" userId="999f7fd1-0dc3-4cba-81fd-6a42a8d75a98" providerId="ADAL" clId="{2D6DF5F3-CD04-42D0-A910-8E7BDAF5D442}" dt="2023-01-05T01:50:30.297" v="282"/>
          <ac:inkMkLst>
            <pc:docMk/>
            <pc:sldMk cId="2614645733" sldId="258"/>
            <ac:inkMk id="243" creationId="{BC7CE7E7-42B6-3973-35EE-60B8F48E3853}"/>
          </ac:inkMkLst>
        </pc:inkChg>
        <pc:inkChg chg="add mod">
          <ac:chgData name="Michael Kuniega" userId="999f7fd1-0dc3-4cba-81fd-6a42a8d75a98" providerId="ADAL" clId="{2D6DF5F3-CD04-42D0-A910-8E7BDAF5D442}" dt="2023-01-05T01:50:30.297" v="282"/>
          <ac:inkMkLst>
            <pc:docMk/>
            <pc:sldMk cId="2614645733" sldId="258"/>
            <ac:inkMk id="244" creationId="{43F6C0F3-25C2-6635-4865-6F63F4798259}"/>
          </ac:inkMkLst>
        </pc:inkChg>
        <pc:inkChg chg="add mod">
          <ac:chgData name="Michael Kuniega" userId="999f7fd1-0dc3-4cba-81fd-6a42a8d75a98" providerId="ADAL" clId="{2D6DF5F3-CD04-42D0-A910-8E7BDAF5D442}" dt="2023-01-05T01:50:30.297" v="282"/>
          <ac:inkMkLst>
            <pc:docMk/>
            <pc:sldMk cId="2614645733" sldId="258"/>
            <ac:inkMk id="245" creationId="{C87A244E-2742-4699-34B1-3E2901B75D97}"/>
          </ac:inkMkLst>
        </pc:inkChg>
        <pc:inkChg chg="add mod">
          <ac:chgData name="Michael Kuniega" userId="999f7fd1-0dc3-4cba-81fd-6a42a8d75a98" providerId="ADAL" clId="{2D6DF5F3-CD04-42D0-A910-8E7BDAF5D442}" dt="2023-01-05T01:50:30.297" v="282"/>
          <ac:inkMkLst>
            <pc:docMk/>
            <pc:sldMk cId="2614645733" sldId="258"/>
            <ac:inkMk id="246" creationId="{1536A806-27B6-0F4C-6659-D35992B7491F}"/>
          </ac:inkMkLst>
        </pc:inkChg>
        <pc:inkChg chg="add">
          <ac:chgData name="Michael Kuniega" userId="999f7fd1-0dc3-4cba-81fd-6a42a8d75a98" providerId="ADAL" clId="{2D6DF5F3-CD04-42D0-A910-8E7BDAF5D442}" dt="2023-01-05T01:50:38.459" v="283" actId="9405"/>
          <ac:inkMkLst>
            <pc:docMk/>
            <pc:sldMk cId="2614645733" sldId="258"/>
            <ac:inkMk id="248" creationId="{161227C7-782E-525F-8788-F9F7D10DB1EB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49" creationId="{B9F4E016-449B-505F-5E8B-3458DF3EFD8F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0" creationId="{6C735579-9EFC-B22D-8D4B-5049C2677B64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1" creationId="{DBB32233-C377-6E4A-E6E0-F76592937210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3" creationId="{F6695964-3938-C0F6-0F02-A9899582BCD9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4" creationId="{0E014E08-E0D5-341B-5E3A-ED11209204B5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5" creationId="{0AA0510E-F81B-8EA8-C4E6-B9A9AA641C24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7" creationId="{DA80FD17-0F94-B181-BD77-6DF93F6239FC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8" creationId="{F054C0DE-1EB5-8584-BD0B-C615AAEA6848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59" creationId="{6049A5DE-46B3-18A6-39A1-5D751366868B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0" creationId="{239897C1-FE8E-6341-B5D5-15C5757442A0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1" creationId="{4258F388-EFCA-C5D4-BA64-5EDE2FE06CBD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2" creationId="{706C9DEF-64B1-FAE6-09D6-65A363B9A2FD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3" creationId="{FB62A04F-6873-6374-E2BE-F3A8D293814D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4" creationId="{7382B388-567F-5DD8-4CE1-0CA551D89CF1}"/>
          </ac:inkMkLst>
        </pc:inkChg>
        <pc:inkChg chg="add mod">
          <ac:chgData name="Michael Kuniega" userId="999f7fd1-0dc3-4cba-81fd-6a42a8d75a98" providerId="ADAL" clId="{2D6DF5F3-CD04-42D0-A910-8E7BDAF5D442}" dt="2023-01-05T01:50:55.191" v="301"/>
          <ac:inkMkLst>
            <pc:docMk/>
            <pc:sldMk cId="2614645733" sldId="258"/>
            <ac:inkMk id="265" creationId="{03B10E3D-D380-D0E3-E64C-A7A3833D2914}"/>
          </ac:inkMkLst>
        </pc:inkChg>
        <pc:inkChg chg="add">
          <ac:chgData name="Michael Kuniega" userId="999f7fd1-0dc3-4cba-81fd-6a42a8d75a98" providerId="ADAL" clId="{2D6DF5F3-CD04-42D0-A910-8E7BDAF5D442}" dt="2023-01-05T01:50:56.871" v="302" actId="9405"/>
          <ac:inkMkLst>
            <pc:docMk/>
            <pc:sldMk cId="2614645733" sldId="258"/>
            <ac:inkMk id="269" creationId="{764EC92A-50C2-2714-585A-5A981DEE5C48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0" creationId="{3970B5D3-12A9-3650-2242-1715EBAC29E7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1" creationId="{AADA747A-F220-39D6-8FA8-4FE63BD97F97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3" creationId="{953620D2-C392-8BC3-EA37-4A6EE2D45E1A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4" creationId="{9FB7A198-D4EC-553F-2988-DCEA68CF06C1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5" creationId="{69C14ED0-C6D4-30EC-EF63-1E1578A63F78}"/>
          </ac:inkMkLst>
        </pc:inkChg>
        <pc:inkChg chg="add mod">
          <ac:chgData name="Michael Kuniega" userId="999f7fd1-0dc3-4cba-81fd-6a42a8d75a98" providerId="ADAL" clId="{2D6DF5F3-CD04-42D0-A910-8E7BDAF5D442}" dt="2023-01-05T01:51:02.294" v="310"/>
          <ac:inkMkLst>
            <pc:docMk/>
            <pc:sldMk cId="2614645733" sldId="258"/>
            <ac:inkMk id="276" creationId="{A465B016-0C24-DCD6-48B7-19D195C32E50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78" creationId="{881D1684-4931-B6BE-FA9E-784F79A59877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79" creationId="{83A7C29B-D783-D467-4344-3F1577335314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0" creationId="{7411FB3D-29BE-60AA-E358-2696E699A642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1" creationId="{F9986EC0-BCE7-6FAA-7837-6B6562EA6E2B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2" creationId="{07AC2252-A5B5-EF01-FC00-ACDAFB5C44EA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3" creationId="{8573560C-9431-9547-A909-D7FAF375E1FE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4" creationId="{C86B72BE-975F-EDB8-56FE-51C0D0FBF737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5" creationId="{F4710BDA-7D3B-7FBA-EEB8-AA7733F4F57D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6" creationId="{033F6F45-816C-3BFE-F1A5-C1ADBEEE6722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7" creationId="{4545B2E4-4D50-9D1F-51D1-DDDC52E11A43}"/>
          </ac:inkMkLst>
        </pc:inkChg>
        <pc:inkChg chg="add mod">
          <ac:chgData name="Michael Kuniega" userId="999f7fd1-0dc3-4cba-81fd-6a42a8d75a98" providerId="ADAL" clId="{2D6DF5F3-CD04-42D0-A910-8E7BDAF5D442}" dt="2023-01-05T01:51:08.642" v="322"/>
          <ac:inkMkLst>
            <pc:docMk/>
            <pc:sldMk cId="2614645733" sldId="258"/>
            <ac:inkMk id="288" creationId="{4641F0FC-708F-2E24-A768-14E47659BD6E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0" creationId="{7EA1C775-FC0B-231F-3412-A69B311C528A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1" creationId="{EABA415C-276B-4740-3201-4AD84355194A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2" creationId="{122453B8-172C-7286-DCB6-1FE81F878BBA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3" creationId="{931CEAE4-5DE8-BB52-70C9-F0657AE8F4EE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4" creationId="{214EF3EB-0A53-E9C6-F469-5D8B5B6482AE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5" creationId="{3096553C-0FFC-7051-E9C9-93055F8DE538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6" creationId="{A47BE28A-A8B6-3E31-0729-B9C90CB3E887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7" creationId="{25A2A079-E311-E883-F316-91F1F7BD2170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8" creationId="{CED55FF2-4CE5-9EEC-EB32-57DCEB8A85F4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299" creationId="{8DDD54B0-C9FB-3D53-2144-74E5EDDAACF5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0" creationId="{8EF59219-2F6B-6870-3559-E35B9A57D66F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1" creationId="{D8CE2275-23A7-60EB-35F9-E761439EE1DA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2" creationId="{6A069FBC-D464-1893-8B84-644835ED4E40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3" creationId="{5A2391C9-198D-4336-845A-B76D60AD0CF7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4" creationId="{990A12E0-0137-F610-7A78-0813B3467EEF}"/>
          </ac:inkMkLst>
        </pc:inkChg>
        <pc:inkChg chg="add mod">
          <ac:chgData name="Michael Kuniega" userId="999f7fd1-0dc3-4cba-81fd-6a42a8d75a98" providerId="ADAL" clId="{2D6DF5F3-CD04-42D0-A910-8E7BDAF5D442}" dt="2023-01-05T01:51:19.800" v="339"/>
          <ac:inkMkLst>
            <pc:docMk/>
            <pc:sldMk cId="2614645733" sldId="258"/>
            <ac:inkMk id="305" creationId="{FB144AF0-AC90-9B34-5EC5-82EEFD0FE71E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07" creationId="{14632BA2-9A29-8BCE-70EB-5745493B3264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08" creationId="{83243220-AC43-10B7-FB6D-177D619B0997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09" creationId="{F41149B5-78BF-B198-2036-C36D3990BD70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0" creationId="{5CA7FB81-944D-B3E8-20CE-A06E4BB36A26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1" creationId="{A57189F1-7444-7401-07A5-94A190EF58F3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2" creationId="{240F7625-86F0-2416-BAE7-9202ECCDAF8F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3" creationId="{18BB0F73-FCBB-7A13-C4AA-0D899631CFFC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4" creationId="{7D2FD321-DBFB-4C64-8FFD-62D912E2CF1E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5" creationId="{B3337746-50A2-2676-3C62-E1C935A98128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6" creationId="{45340271-2D29-5930-3732-B835897A3DC6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7" creationId="{E5ED873E-F8F1-3DEE-2D80-306DCE30140E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18" creationId="{665FD3FC-1E5F-916B-E2E9-BB8573434772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0" creationId="{C89A7F93-1037-5C0F-9DB6-988260BDCA23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1" creationId="{A97D5C29-5894-ECAA-EA2D-5E63CB2ED6F3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2" creationId="{53648749-CDEE-98DC-15F9-629882518F67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3" creationId="{254CDC5B-3CD9-2BFA-F7C8-19686B446AF8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5" creationId="{4EEF92E3-93C5-F8A4-9672-B2A635F2518B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6" creationId="{802B13FF-47B1-293E-4847-EF0E01775C7B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7" creationId="{B120277A-E5A3-5D6F-4728-9DA864CD1E3B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8" creationId="{F8C79204-322A-A06E-B76B-0C1228373DB2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29" creationId="{8ADA266C-45CC-5777-6586-C2E48098B0E1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0" creationId="{D2A3CAAA-DBA1-CFB9-A667-B337712DE604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1" creationId="{388BF38E-7AD7-D137-9624-AC17F3E3C67A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2" creationId="{ECC8C826-6F74-E080-DE4B-16978DB4580C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3" creationId="{23BB54C6-9BF5-D906-E3B2-4A6DA6BF2BAB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4" creationId="{CB7D83B7-4D35-7E5A-78B3-5DB05AFF51C5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5" creationId="{23B62EC5-43AB-B683-5C95-A90FFC76BF1D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6" creationId="{9E7B18C2-F624-938B-14EE-4F4BB13BE50B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7" creationId="{A2DB4FA6-3D6A-4C19-6FEB-890A6F271F14}"/>
          </ac:inkMkLst>
        </pc:inkChg>
        <pc:inkChg chg="add mod">
          <ac:chgData name="Michael Kuniega" userId="999f7fd1-0dc3-4cba-81fd-6a42a8d75a98" providerId="ADAL" clId="{2D6DF5F3-CD04-42D0-A910-8E7BDAF5D442}" dt="2023-01-05T01:51:41.802" v="372"/>
          <ac:inkMkLst>
            <pc:docMk/>
            <pc:sldMk cId="2614645733" sldId="258"/>
            <ac:inkMk id="338" creationId="{11D64A64-78C3-0AD3-14AC-F8AC52313330}"/>
          </ac:inkMkLst>
        </pc:inkChg>
        <pc:inkChg chg="add">
          <ac:chgData name="Michael Kuniega" userId="999f7fd1-0dc3-4cba-81fd-6a42a8d75a98" providerId="ADAL" clId="{2D6DF5F3-CD04-42D0-A910-8E7BDAF5D442}" dt="2023-01-05T02:10:38.659" v="1155" actId="9405"/>
          <ac:inkMkLst>
            <pc:docMk/>
            <pc:sldMk cId="2614645733" sldId="258"/>
            <ac:inkMk id="340" creationId="{B91358C6-28CB-8EEE-7E83-3C3A0E4F910E}"/>
          </ac:inkMkLst>
        </pc:inkChg>
        <pc:inkChg chg="add">
          <ac:chgData name="Michael Kuniega" userId="999f7fd1-0dc3-4cba-81fd-6a42a8d75a98" providerId="ADAL" clId="{2D6DF5F3-CD04-42D0-A910-8E7BDAF5D442}" dt="2023-01-05T02:10:46.846" v="1156" actId="9405"/>
          <ac:inkMkLst>
            <pc:docMk/>
            <pc:sldMk cId="2614645733" sldId="258"/>
            <ac:inkMk id="341" creationId="{53B9E0DD-31B8-F86D-159A-452DA1096855}"/>
          </ac:inkMkLst>
        </pc:inkChg>
        <pc:inkChg chg="add">
          <ac:chgData name="Michael Kuniega" userId="999f7fd1-0dc3-4cba-81fd-6a42a8d75a98" providerId="ADAL" clId="{2D6DF5F3-CD04-42D0-A910-8E7BDAF5D442}" dt="2023-01-05T02:10:49.996" v="1157" actId="9405"/>
          <ac:inkMkLst>
            <pc:docMk/>
            <pc:sldMk cId="2614645733" sldId="258"/>
            <ac:inkMk id="342" creationId="{F6AAB2BA-60C3-CF3C-774C-F4EB3F005308}"/>
          </ac:inkMkLst>
        </pc:inkChg>
      </pc:sldChg>
      <pc:sldChg chg="addSp delSp modSp mod">
        <pc:chgData name="Michael Kuniega" userId="999f7fd1-0dc3-4cba-81fd-6a42a8d75a98" providerId="ADAL" clId="{2D6DF5F3-CD04-42D0-A910-8E7BDAF5D442}" dt="2023-01-05T02:10:33.795" v="1154" actId="9405"/>
        <pc:sldMkLst>
          <pc:docMk/>
          <pc:sldMk cId="439336111" sldId="259"/>
        </pc:sldMkLst>
        <pc:grpChg chg="del mod">
          <ac:chgData name="Michael Kuniega" userId="999f7fd1-0dc3-4cba-81fd-6a42a8d75a98" providerId="ADAL" clId="{2D6DF5F3-CD04-42D0-A910-8E7BDAF5D442}" dt="2023-01-05T01:52:20.864" v="393"/>
          <ac:grpSpMkLst>
            <pc:docMk/>
            <pc:sldMk cId="439336111" sldId="259"/>
            <ac:grpSpMk id="6" creationId="{C604F2B8-86BC-3EC2-AE35-BED6F43598F3}"/>
          </ac:grpSpMkLst>
        </pc:grpChg>
        <pc:grpChg chg="del mod">
          <ac:chgData name="Michael Kuniega" userId="999f7fd1-0dc3-4cba-81fd-6a42a8d75a98" providerId="ADAL" clId="{2D6DF5F3-CD04-42D0-A910-8E7BDAF5D442}" dt="2023-01-05T01:52:28.193" v="403"/>
          <ac:grpSpMkLst>
            <pc:docMk/>
            <pc:sldMk cId="439336111" sldId="259"/>
            <ac:grpSpMk id="22" creationId="{3A77AAAE-F65B-E203-BA60-12D352F00607}"/>
          </ac:grpSpMkLst>
        </pc:grpChg>
        <pc:grpChg chg="mod">
          <ac:chgData name="Michael Kuniega" userId="999f7fd1-0dc3-4cba-81fd-6a42a8d75a98" providerId="ADAL" clId="{2D6DF5F3-CD04-42D0-A910-8E7BDAF5D442}" dt="2023-01-05T01:52:28.193" v="403"/>
          <ac:grpSpMkLst>
            <pc:docMk/>
            <pc:sldMk cId="439336111" sldId="259"/>
            <ac:grpSpMk id="27" creationId="{731C79CB-CEC8-7651-2431-CEE1C5A90BD9}"/>
          </ac:grpSpMkLst>
        </pc:grpChg>
        <pc:grpChg chg="del mod">
          <ac:chgData name="Michael Kuniega" userId="999f7fd1-0dc3-4cba-81fd-6a42a8d75a98" providerId="ADAL" clId="{2D6DF5F3-CD04-42D0-A910-8E7BDAF5D442}" dt="2023-01-05T01:52:40.872" v="416"/>
          <ac:grpSpMkLst>
            <pc:docMk/>
            <pc:sldMk cId="439336111" sldId="259"/>
            <ac:grpSpMk id="34" creationId="{1410603A-B9EA-143F-BC57-1E48468D61C2}"/>
          </ac:grpSpMkLst>
        </pc:grpChg>
        <pc:grpChg chg="mod">
          <ac:chgData name="Michael Kuniega" userId="999f7fd1-0dc3-4cba-81fd-6a42a8d75a98" providerId="ADAL" clId="{2D6DF5F3-CD04-42D0-A910-8E7BDAF5D442}" dt="2023-01-05T01:52:40.872" v="416"/>
          <ac:grpSpMkLst>
            <pc:docMk/>
            <pc:sldMk cId="439336111" sldId="259"/>
            <ac:grpSpMk id="40" creationId="{7A06E271-FBEB-1D73-0D5B-2C6F43314966}"/>
          </ac:grpSpMkLst>
        </pc:grpChg>
        <pc:grpChg chg="del mod">
          <ac:chgData name="Michael Kuniega" userId="999f7fd1-0dc3-4cba-81fd-6a42a8d75a98" providerId="ADAL" clId="{2D6DF5F3-CD04-42D0-A910-8E7BDAF5D442}" dt="2023-01-05T01:53:05.478" v="442"/>
          <ac:grpSpMkLst>
            <pc:docMk/>
            <pc:sldMk cId="439336111" sldId="259"/>
            <ac:grpSpMk id="45" creationId="{0D8AFA51-D696-4F29-9057-C9EE268D51AC}"/>
          </ac:grpSpMkLst>
        </pc:grpChg>
        <pc:grpChg chg="del mod">
          <ac:chgData name="Michael Kuniega" userId="999f7fd1-0dc3-4cba-81fd-6a42a8d75a98" providerId="ADAL" clId="{2D6DF5F3-CD04-42D0-A910-8E7BDAF5D442}" dt="2023-01-05T01:53:05.478" v="442"/>
          <ac:grpSpMkLst>
            <pc:docMk/>
            <pc:sldMk cId="439336111" sldId="259"/>
            <ac:grpSpMk id="66" creationId="{2F0E5793-E6B9-2EDC-8A09-DEAFC37E7EF4}"/>
          </ac:grpSpMkLst>
        </pc:grpChg>
        <pc:grpChg chg="del mod">
          <ac:chgData name="Michael Kuniega" userId="999f7fd1-0dc3-4cba-81fd-6a42a8d75a98" providerId="ADAL" clId="{2D6DF5F3-CD04-42D0-A910-8E7BDAF5D442}" dt="2023-01-05T01:53:07.441" v="447"/>
          <ac:grpSpMkLst>
            <pc:docMk/>
            <pc:sldMk cId="439336111" sldId="259"/>
            <ac:grpSpMk id="67" creationId="{76892220-9B25-3E2C-28AB-0FB664E54E30}"/>
          </ac:grpSpMkLst>
        </pc:grpChg>
        <pc:grpChg chg="del mod">
          <ac:chgData name="Michael Kuniega" userId="999f7fd1-0dc3-4cba-81fd-6a42a8d75a98" providerId="ADAL" clId="{2D6DF5F3-CD04-42D0-A910-8E7BDAF5D442}" dt="2023-01-05T01:54:47.241" v="509"/>
          <ac:grpSpMkLst>
            <pc:docMk/>
            <pc:sldMk cId="439336111" sldId="259"/>
            <ac:grpSpMk id="72" creationId="{D2185E0C-FD46-AE6A-5402-C539612D69D3}"/>
          </ac:grpSpMkLst>
        </pc:grpChg>
        <pc:grpChg chg="del mod">
          <ac:chgData name="Michael Kuniega" userId="999f7fd1-0dc3-4cba-81fd-6a42a8d75a98" providerId="ADAL" clId="{2D6DF5F3-CD04-42D0-A910-8E7BDAF5D442}" dt="2023-01-05T01:53:16.827" v="459"/>
          <ac:grpSpMkLst>
            <pc:docMk/>
            <pc:sldMk cId="439336111" sldId="259"/>
            <ac:grpSpMk id="82" creationId="{FD21B09E-A992-168D-8F13-D27B08269A53}"/>
          </ac:grpSpMkLst>
        </pc:grpChg>
        <pc:grpChg chg="del mod">
          <ac:chgData name="Michael Kuniega" userId="999f7fd1-0dc3-4cba-81fd-6a42a8d75a98" providerId="ADAL" clId="{2D6DF5F3-CD04-42D0-A910-8E7BDAF5D442}" dt="2023-01-05T01:54:47.241" v="509"/>
          <ac:grpSpMkLst>
            <pc:docMk/>
            <pc:sldMk cId="439336111" sldId="259"/>
            <ac:grpSpMk id="84" creationId="{C43B243E-4DF2-A435-39E0-1DD54875D0C4}"/>
          </ac:grpSpMkLst>
        </pc:grpChg>
        <pc:grpChg chg="del mod">
          <ac:chgData name="Michael Kuniega" userId="999f7fd1-0dc3-4cba-81fd-6a42a8d75a98" providerId="ADAL" clId="{2D6DF5F3-CD04-42D0-A910-8E7BDAF5D442}" dt="2023-01-05T01:53:28.256" v="472"/>
          <ac:grpSpMkLst>
            <pc:docMk/>
            <pc:sldMk cId="439336111" sldId="259"/>
            <ac:grpSpMk id="94" creationId="{BDA91A24-B665-FAD5-A8E3-2102C12C1AEE}"/>
          </ac:grpSpMkLst>
        </pc:grpChg>
        <pc:grpChg chg="del mod">
          <ac:chgData name="Michael Kuniega" userId="999f7fd1-0dc3-4cba-81fd-6a42a8d75a98" providerId="ADAL" clId="{2D6DF5F3-CD04-42D0-A910-8E7BDAF5D442}" dt="2023-01-05T01:53:32.058" v="479"/>
          <ac:grpSpMkLst>
            <pc:docMk/>
            <pc:sldMk cId="439336111" sldId="259"/>
            <ac:grpSpMk id="97" creationId="{B48AC819-AF17-A72D-C07E-D0364044A36D}"/>
          </ac:grpSpMkLst>
        </pc:grpChg>
        <pc:grpChg chg="del mod">
          <ac:chgData name="Michael Kuniega" userId="999f7fd1-0dc3-4cba-81fd-6a42a8d75a98" providerId="ADAL" clId="{2D6DF5F3-CD04-42D0-A910-8E7BDAF5D442}" dt="2023-01-05T01:53:33.751" v="481"/>
          <ac:grpSpMkLst>
            <pc:docMk/>
            <pc:sldMk cId="439336111" sldId="259"/>
            <ac:grpSpMk id="104" creationId="{4D6FF3C2-9CCF-5EA9-57C4-4D4C9BF817FF}"/>
          </ac:grpSpMkLst>
        </pc:grpChg>
        <pc:grpChg chg="del mod">
          <ac:chgData name="Michael Kuniega" userId="999f7fd1-0dc3-4cba-81fd-6a42a8d75a98" providerId="ADAL" clId="{2D6DF5F3-CD04-42D0-A910-8E7BDAF5D442}" dt="2023-01-05T01:53:35.756" v="486"/>
          <ac:grpSpMkLst>
            <pc:docMk/>
            <pc:sldMk cId="439336111" sldId="259"/>
            <ac:grpSpMk id="106" creationId="{BC487BAF-D16B-F353-356F-B541D1E1F263}"/>
          </ac:grpSpMkLst>
        </pc:grpChg>
        <pc:grpChg chg="del mod">
          <ac:chgData name="Michael Kuniega" userId="999f7fd1-0dc3-4cba-81fd-6a42a8d75a98" providerId="ADAL" clId="{2D6DF5F3-CD04-42D0-A910-8E7BDAF5D442}" dt="2023-01-05T01:54:53.434" v="511"/>
          <ac:grpSpMkLst>
            <pc:docMk/>
            <pc:sldMk cId="439336111" sldId="259"/>
            <ac:grpSpMk id="111" creationId="{F83D0BAF-2C4C-01BF-96AE-A0B937296601}"/>
          </ac:grpSpMkLst>
        </pc:grpChg>
        <pc:grpChg chg="del mod">
          <ac:chgData name="Michael Kuniega" userId="999f7fd1-0dc3-4cba-81fd-6a42a8d75a98" providerId="ADAL" clId="{2D6DF5F3-CD04-42D0-A910-8E7BDAF5D442}" dt="2023-01-05T01:55:15.044" v="539"/>
          <ac:grpSpMkLst>
            <pc:docMk/>
            <pc:sldMk cId="439336111" sldId="259"/>
            <ac:grpSpMk id="127" creationId="{8CDE89AB-A04F-526E-6EB6-022EAF751CE7}"/>
          </ac:grpSpMkLst>
        </pc:grpChg>
        <pc:grpChg chg="del mod">
          <ac:chgData name="Michael Kuniega" userId="999f7fd1-0dc3-4cba-81fd-6a42a8d75a98" providerId="ADAL" clId="{2D6DF5F3-CD04-42D0-A910-8E7BDAF5D442}" dt="2023-01-05T01:55:15.044" v="539"/>
          <ac:grpSpMkLst>
            <pc:docMk/>
            <pc:sldMk cId="439336111" sldId="259"/>
            <ac:grpSpMk id="130" creationId="{98D5B6E0-1520-11BC-F22D-590774F32DB8}"/>
          </ac:grpSpMkLst>
        </pc:grpChg>
        <pc:grpChg chg="mod">
          <ac:chgData name="Michael Kuniega" userId="999f7fd1-0dc3-4cba-81fd-6a42a8d75a98" providerId="ADAL" clId="{2D6DF5F3-CD04-42D0-A910-8E7BDAF5D442}" dt="2023-01-05T01:54:47.241" v="509"/>
          <ac:grpSpMkLst>
            <pc:docMk/>
            <pc:sldMk cId="439336111" sldId="259"/>
            <ac:grpSpMk id="134" creationId="{B5B49C44-8D71-1F7E-D95F-BF2D675EA659}"/>
          </ac:grpSpMkLst>
        </pc:grpChg>
        <pc:grpChg chg="mod">
          <ac:chgData name="Michael Kuniega" userId="999f7fd1-0dc3-4cba-81fd-6a42a8d75a98" providerId="ADAL" clId="{2D6DF5F3-CD04-42D0-A910-8E7BDAF5D442}" dt="2023-01-05T02:05:12.420" v="838" actId="1076"/>
          <ac:grpSpMkLst>
            <pc:docMk/>
            <pc:sldMk cId="439336111" sldId="259"/>
            <ac:grpSpMk id="136" creationId="{25220FD7-F300-7CA4-CD69-A40ED3904EBE}"/>
          </ac:grpSpMkLst>
        </pc:grpChg>
        <pc:grpChg chg="del mod">
          <ac:chgData name="Michael Kuniega" userId="999f7fd1-0dc3-4cba-81fd-6a42a8d75a98" providerId="ADAL" clId="{2D6DF5F3-CD04-42D0-A910-8E7BDAF5D442}" dt="2023-01-05T01:55:04.051" v="521"/>
          <ac:grpSpMkLst>
            <pc:docMk/>
            <pc:sldMk cId="439336111" sldId="259"/>
            <ac:grpSpMk id="142" creationId="{28750C14-0AA0-2CCF-B9FE-D5BE6B919DBA}"/>
          </ac:grpSpMkLst>
        </pc:grpChg>
        <pc:grpChg chg="del mod">
          <ac:chgData name="Michael Kuniega" userId="999f7fd1-0dc3-4cba-81fd-6a42a8d75a98" providerId="ADAL" clId="{2D6DF5F3-CD04-42D0-A910-8E7BDAF5D442}" dt="2023-01-05T01:55:06.542" v="525"/>
          <ac:grpSpMkLst>
            <pc:docMk/>
            <pc:sldMk cId="439336111" sldId="259"/>
            <ac:grpSpMk id="146" creationId="{0B87AF2B-804D-6F46-46AC-C0AAEB84F441}"/>
          </ac:grpSpMkLst>
        </pc:grpChg>
        <pc:grpChg chg="del mod">
          <ac:chgData name="Michael Kuniega" userId="999f7fd1-0dc3-4cba-81fd-6a42a8d75a98" providerId="ADAL" clId="{2D6DF5F3-CD04-42D0-A910-8E7BDAF5D442}" dt="2023-01-05T01:55:15.044" v="539"/>
          <ac:grpSpMkLst>
            <pc:docMk/>
            <pc:sldMk cId="439336111" sldId="259"/>
            <ac:grpSpMk id="150" creationId="{F726AA98-60A0-1633-C929-F0B0336D4090}"/>
          </ac:grpSpMkLst>
        </pc:grpChg>
        <pc:grpChg chg="del mod">
          <ac:chgData name="Michael Kuniega" userId="999f7fd1-0dc3-4cba-81fd-6a42a8d75a98" providerId="ADAL" clId="{2D6DF5F3-CD04-42D0-A910-8E7BDAF5D442}" dt="2023-01-05T01:55:20.024" v="548"/>
          <ac:grpSpMkLst>
            <pc:docMk/>
            <pc:sldMk cId="439336111" sldId="259"/>
            <ac:grpSpMk id="164" creationId="{E38E899B-6E6E-8DAE-DA6D-123ACDCE3C4C}"/>
          </ac:grpSpMkLst>
        </pc:grpChg>
        <pc:grpChg chg="del mod">
          <ac:chgData name="Michael Kuniega" userId="999f7fd1-0dc3-4cba-81fd-6a42a8d75a98" providerId="ADAL" clId="{2D6DF5F3-CD04-42D0-A910-8E7BDAF5D442}" dt="2023-01-05T01:55:20.024" v="548"/>
          <ac:grpSpMkLst>
            <pc:docMk/>
            <pc:sldMk cId="439336111" sldId="259"/>
            <ac:grpSpMk id="173" creationId="{4ADCF2A8-0177-7C99-457E-737976F5237C}"/>
          </ac:grpSpMkLst>
        </pc:grpChg>
        <pc:grpChg chg="del mod">
          <ac:chgData name="Michael Kuniega" userId="999f7fd1-0dc3-4cba-81fd-6a42a8d75a98" providerId="ADAL" clId="{2D6DF5F3-CD04-42D0-A910-8E7BDAF5D442}" dt="2023-01-05T01:55:20.996" v="551"/>
          <ac:grpSpMkLst>
            <pc:docMk/>
            <pc:sldMk cId="439336111" sldId="259"/>
            <ac:grpSpMk id="174" creationId="{74FD315A-3F67-EFF0-7269-5A3A65F1FE57}"/>
          </ac:grpSpMkLst>
        </pc:grpChg>
        <pc:grpChg chg="del mod">
          <ac:chgData name="Michael Kuniega" userId="999f7fd1-0dc3-4cba-81fd-6a42a8d75a98" providerId="ADAL" clId="{2D6DF5F3-CD04-42D0-A910-8E7BDAF5D442}" dt="2023-01-05T01:55:29.508" v="567"/>
          <ac:grpSpMkLst>
            <pc:docMk/>
            <pc:sldMk cId="439336111" sldId="259"/>
            <ac:grpSpMk id="177" creationId="{EA36F050-C387-2001-D69C-8636DB14E0F7}"/>
          </ac:grpSpMkLst>
        </pc:grpChg>
        <pc:grpChg chg="del mod">
          <ac:chgData name="Michael Kuniega" userId="999f7fd1-0dc3-4cba-81fd-6a42a8d75a98" providerId="ADAL" clId="{2D6DF5F3-CD04-42D0-A910-8E7BDAF5D442}" dt="2023-01-05T01:55:32.445" v="569"/>
          <ac:grpSpMkLst>
            <pc:docMk/>
            <pc:sldMk cId="439336111" sldId="259"/>
            <ac:grpSpMk id="193" creationId="{318FC509-0E54-27C8-922C-BE0564671013}"/>
          </ac:grpSpMkLst>
        </pc:grpChg>
        <pc:grpChg chg="del mod">
          <ac:chgData name="Michael Kuniega" userId="999f7fd1-0dc3-4cba-81fd-6a42a8d75a98" providerId="ADAL" clId="{2D6DF5F3-CD04-42D0-A910-8E7BDAF5D442}" dt="2023-01-05T01:55:35.437" v="571"/>
          <ac:grpSpMkLst>
            <pc:docMk/>
            <pc:sldMk cId="439336111" sldId="259"/>
            <ac:grpSpMk id="194" creationId="{F0B03012-4198-AAA3-E496-E0FA2CFEE6EF}"/>
          </ac:grpSpMkLst>
        </pc:grpChg>
        <pc:grpChg chg="del mod">
          <ac:chgData name="Michael Kuniega" userId="999f7fd1-0dc3-4cba-81fd-6a42a8d75a98" providerId="ADAL" clId="{2D6DF5F3-CD04-42D0-A910-8E7BDAF5D442}" dt="2023-01-05T01:55:35.437" v="571"/>
          <ac:grpSpMkLst>
            <pc:docMk/>
            <pc:sldMk cId="439336111" sldId="259"/>
            <ac:grpSpMk id="196" creationId="{B540CB37-CA5A-9DF4-CE25-CC5F72A1603B}"/>
          </ac:grpSpMkLst>
        </pc:grpChg>
        <pc:grpChg chg="del mod">
          <ac:chgData name="Michael Kuniega" userId="999f7fd1-0dc3-4cba-81fd-6a42a8d75a98" providerId="ADAL" clId="{2D6DF5F3-CD04-42D0-A910-8E7BDAF5D442}" dt="2023-01-05T01:55:45.167" v="574"/>
          <ac:grpSpMkLst>
            <pc:docMk/>
            <pc:sldMk cId="439336111" sldId="259"/>
            <ac:grpSpMk id="198" creationId="{8A9660A8-C97B-2454-DC04-ECA39AD5651B}"/>
          </ac:grpSpMkLst>
        </pc:grpChg>
        <pc:grpChg chg="mod">
          <ac:chgData name="Michael Kuniega" userId="999f7fd1-0dc3-4cba-81fd-6a42a8d75a98" providerId="ADAL" clId="{2D6DF5F3-CD04-42D0-A910-8E7BDAF5D442}" dt="2023-01-05T02:02:03.476" v="714"/>
          <ac:grpSpMkLst>
            <pc:docMk/>
            <pc:sldMk cId="439336111" sldId="259"/>
            <ac:grpSpMk id="200" creationId="{7FE79143-B23A-4E16-CC4B-6F69EE3776C3}"/>
          </ac:grpSpMkLst>
        </pc:grpChg>
        <pc:grpChg chg="del mod">
          <ac:chgData name="Michael Kuniega" userId="999f7fd1-0dc3-4cba-81fd-6a42a8d75a98" providerId="ADAL" clId="{2D6DF5F3-CD04-42D0-A910-8E7BDAF5D442}" dt="2023-01-05T01:56:25.076" v="600"/>
          <ac:grpSpMkLst>
            <pc:docMk/>
            <pc:sldMk cId="439336111" sldId="259"/>
            <ac:grpSpMk id="206" creationId="{12D944A9-1402-1D46-FF99-D3093C528FBB}"/>
          </ac:grpSpMkLst>
        </pc:grpChg>
        <pc:grpChg chg="del mod">
          <ac:chgData name="Michael Kuniega" userId="999f7fd1-0dc3-4cba-81fd-6a42a8d75a98" providerId="ADAL" clId="{2D6DF5F3-CD04-42D0-A910-8E7BDAF5D442}" dt="2023-01-05T01:56:21.665" v="593"/>
          <ac:grpSpMkLst>
            <pc:docMk/>
            <pc:sldMk cId="439336111" sldId="259"/>
            <ac:grpSpMk id="213" creationId="{3B20AACC-0C22-18F5-8426-9F3B44BD134D}"/>
          </ac:grpSpMkLst>
        </pc:grpChg>
        <pc:grpChg chg="del mod">
          <ac:chgData name="Michael Kuniega" userId="999f7fd1-0dc3-4cba-81fd-6a42a8d75a98" providerId="ADAL" clId="{2D6DF5F3-CD04-42D0-A910-8E7BDAF5D442}" dt="2023-01-05T01:56:25.076" v="600"/>
          <ac:grpSpMkLst>
            <pc:docMk/>
            <pc:sldMk cId="439336111" sldId="259"/>
            <ac:grpSpMk id="219" creationId="{04858042-A3E9-E5E9-1B83-054B93573382}"/>
          </ac:grpSpMkLst>
        </pc:grpChg>
        <pc:grpChg chg="del mod">
          <ac:chgData name="Michael Kuniega" userId="999f7fd1-0dc3-4cba-81fd-6a42a8d75a98" providerId="ADAL" clId="{2D6DF5F3-CD04-42D0-A910-8E7BDAF5D442}" dt="2023-01-05T01:56:27.013" v="602"/>
          <ac:grpSpMkLst>
            <pc:docMk/>
            <pc:sldMk cId="439336111" sldId="259"/>
            <ac:grpSpMk id="226" creationId="{EB5ED42B-CF3A-91DC-E559-20DBB2FA05D8}"/>
          </ac:grpSpMkLst>
        </pc:grpChg>
        <pc:grpChg chg="del mod">
          <ac:chgData name="Michael Kuniega" userId="999f7fd1-0dc3-4cba-81fd-6a42a8d75a98" providerId="ADAL" clId="{2D6DF5F3-CD04-42D0-A910-8E7BDAF5D442}" dt="2023-01-05T02:02:03.501" v="765"/>
          <ac:grpSpMkLst>
            <pc:docMk/>
            <pc:sldMk cId="439336111" sldId="259"/>
            <ac:grpSpMk id="228" creationId="{EF91A017-A981-06F7-5822-518F10F26EC6}"/>
          </ac:grpSpMkLst>
        </pc:grpChg>
        <pc:grpChg chg="del mod">
          <ac:chgData name="Michael Kuniega" userId="999f7fd1-0dc3-4cba-81fd-6a42a8d75a98" providerId="ADAL" clId="{2D6DF5F3-CD04-42D0-A910-8E7BDAF5D442}" dt="2023-01-05T01:56:46.796" v="610"/>
          <ac:grpSpMkLst>
            <pc:docMk/>
            <pc:sldMk cId="439336111" sldId="259"/>
            <ac:grpSpMk id="233" creationId="{C223E103-8D9F-333D-CA68-BC3E935F04E5}"/>
          </ac:grpSpMkLst>
        </pc:grpChg>
        <pc:grpChg chg="del mod">
          <ac:chgData name="Michael Kuniega" userId="999f7fd1-0dc3-4cba-81fd-6a42a8d75a98" providerId="ADAL" clId="{2D6DF5F3-CD04-42D0-A910-8E7BDAF5D442}" dt="2023-01-05T01:56:52.984" v="619"/>
          <ac:grpSpMkLst>
            <pc:docMk/>
            <pc:sldMk cId="439336111" sldId="259"/>
            <ac:grpSpMk id="236" creationId="{C585034C-BA17-806F-B83F-B97A6AE48EFE}"/>
          </ac:grpSpMkLst>
        </pc:grpChg>
        <pc:grpChg chg="del mod">
          <ac:chgData name="Michael Kuniega" userId="999f7fd1-0dc3-4cba-81fd-6a42a8d75a98" providerId="ADAL" clId="{2D6DF5F3-CD04-42D0-A910-8E7BDAF5D442}" dt="2023-01-05T01:56:58.929" v="626"/>
          <ac:grpSpMkLst>
            <pc:docMk/>
            <pc:sldMk cId="439336111" sldId="259"/>
            <ac:grpSpMk id="245" creationId="{1D066732-9933-6C72-AE86-A25ABC74419C}"/>
          </ac:grpSpMkLst>
        </pc:grpChg>
        <pc:grpChg chg="del mod">
          <ac:chgData name="Michael Kuniega" userId="999f7fd1-0dc3-4cba-81fd-6a42a8d75a98" providerId="ADAL" clId="{2D6DF5F3-CD04-42D0-A910-8E7BDAF5D442}" dt="2023-01-05T01:57:09.839" v="641"/>
          <ac:grpSpMkLst>
            <pc:docMk/>
            <pc:sldMk cId="439336111" sldId="259"/>
            <ac:grpSpMk id="252" creationId="{EE6AB6EE-8DA8-9961-E87C-9E1153027E8D}"/>
          </ac:grpSpMkLst>
        </pc:grpChg>
        <pc:grpChg chg="del mod">
          <ac:chgData name="Michael Kuniega" userId="999f7fd1-0dc3-4cba-81fd-6a42a8d75a98" providerId="ADAL" clId="{2D6DF5F3-CD04-42D0-A910-8E7BDAF5D442}" dt="2023-01-05T01:57:09.839" v="641"/>
          <ac:grpSpMkLst>
            <pc:docMk/>
            <pc:sldMk cId="439336111" sldId="259"/>
            <ac:grpSpMk id="264" creationId="{2118AD40-551E-4159-ED86-C20156C21807}"/>
          </ac:grpSpMkLst>
        </pc:grpChg>
        <pc:grpChg chg="del mod">
          <ac:chgData name="Michael Kuniega" userId="999f7fd1-0dc3-4cba-81fd-6a42a8d75a98" providerId="ADAL" clId="{2D6DF5F3-CD04-42D0-A910-8E7BDAF5D442}" dt="2023-01-05T02:02:03.502" v="766"/>
          <ac:grpSpMkLst>
            <pc:docMk/>
            <pc:sldMk cId="439336111" sldId="259"/>
            <ac:grpSpMk id="267" creationId="{CC7294F1-FA02-5B8B-3A65-CAF38E876E71}"/>
          </ac:grpSpMkLst>
        </pc:grpChg>
        <pc:grpChg chg="del mod">
          <ac:chgData name="Michael Kuniega" userId="999f7fd1-0dc3-4cba-81fd-6a42a8d75a98" providerId="ADAL" clId="{2D6DF5F3-CD04-42D0-A910-8E7BDAF5D442}" dt="2023-01-05T01:57:26.813" v="656"/>
          <ac:grpSpMkLst>
            <pc:docMk/>
            <pc:sldMk cId="439336111" sldId="259"/>
            <ac:grpSpMk id="273" creationId="{4743F2BC-6947-FE01-DF8B-EFA90DAF9D6B}"/>
          </ac:grpSpMkLst>
        </pc:grpChg>
        <pc:grpChg chg="del mod">
          <ac:chgData name="Michael Kuniega" userId="999f7fd1-0dc3-4cba-81fd-6a42a8d75a98" providerId="ADAL" clId="{2D6DF5F3-CD04-42D0-A910-8E7BDAF5D442}" dt="2023-01-05T01:57:27.340" v="658"/>
          <ac:grpSpMkLst>
            <pc:docMk/>
            <pc:sldMk cId="439336111" sldId="259"/>
            <ac:grpSpMk id="282" creationId="{A8FF4CB8-8D7D-911F-DBA3-9BB2CDF7CC78}"/>
          </ac:grpSpMkLst>
        </pc:grpChg>
        <pc:grpChg chg="del mod">
          <ac:chgData name="Michael Kuniega" userId="999f7fd1-0dc3-4cba-81fd-6a42a8d75a98" providerId="ADAL" clId="{2D6DF5F3-CD04-42D0-A910-8E7BDAF5D442}" dt="2023-01-05T01:57:29.811" v="660"/>
          <ac:grpSpMkLst>
            <pc:docMk/>
            <pc:sldMk cId="439336111" sldId="259"/>
            <ac:grpSpMk id="284" creationId="{28ADFCCF-5588-2609-D509-8607D542A22F}"/>
          </ac:grpSpMkLst>
        </pc:grpChg>
        <pc:grpChg chg="del mod">
          <ac:chgData name="Michael Kuniega" userId="999f7fd1-0dc3-4cba-81fd-6a42a8d75a98" providerId="ADAL" clId="{2D6DF5F3-CD04-42D0-A910-8E7BDAF5D442}" dt="2023-01-05T01:57:30.840" v="662"/>
          <ac:grpSpMkLst>
            <pc:docMk/>
            <pc:sldMk cId="439336111" sldId="259"/>
            <ac:grpSpMk id="286" creationId="{C806C885-D415-2D4F-5454-7E2D3D139D39}"/>
          </ac:grpSpMkLst>
        </pc:grpChg>
        <pc:grpChg chg="del mod">
          <ac:chgData name="Michael Kuniega" userId="999f7fd1-0dc3-4cba-81fd-6a42a8d75a98" providerId="ADAL" clId="{2D6DF5F3-CD04-42D0-A910-8E7BDAF5D442}" dt="2023-01-05T01:58:42.766" v="680"/>
          <ac:grpSpMkLst>
            <pc:docMk/>
            <pc:sldMk cId="439336111" sldId="259"/>
            <ac:grpSpMk id="288" creationId="{E3BB6D86-AEC5-6BC0-EEA8-4EC188AE7987}"/>
          </ac:grpSpMkLst>
        </pc:grpChg>
        <pc:grpChg chg="del mod">
          <ac:chgData name="Michael Kuniega" userId="999f7fd1-0dc3-4cba-81fd-6a42a8d75a98" providerId="ADAL" clId="{2D6DF5F3-CD04-42D0-A910-8E7BDAF5D442}" dt="2023-01-05T01:58:42.766" v="680"/>
          <ac:grpSpMkLst>
            <pc:docMk/>
            <pc:sldMk cId="439336111" sldId="259"/>
            <ac:grpSpMk id="294" creationId="{CFCB3024-4952-78FB-012A-8531A2A82581}"/>
          </ac:grpSpMkLst>
        </pc:grpChg>
        <pc:grpChg chg="del mod">
          <ac:chgData name="Michael Kuniega" userId="999f7fd1-0dc3-4cba-81fd-6a42a8d75a98" providerId="ADAL" clId="{2D6DF5F3-CD04-42D0-A910-8E7BDAF5D442}" dt="2023-01-05T01:58:42.766" v="680"/>
          <ac:grpSpMkLst>
            <pc:docMk/>
            <pc:sldMk cId="439336111" sldId="259"/>
            <ac:grpSpMk id="300" creationId="{571D84C5-805C-5A7B-A72E-6BCF04852A5A}"/>
          </ac:grpSpMkLst>
        </pc:grpChg>
        <pc:grpChg chg="del mod">
          <ac:chgData name="Michael Kuniega" userId="999f7fd1-0dc3-4cba-81fd-6a42a8d75a98" providerId="ADAL" clId="{2D6DF5F3-CD04-42D0-A910-8E7BDAF5D442}" dt="2023-01-05T01:59:35.431" v="697"/>
          <ac:grpSpMkLst>
            <pc:docMk/>
            <pc:sldMk cId="439336111" sldId="259"/>
            <ac:grpSpMk id="306" creationId="{E6E8AA53-CAB1-083B-4D01-0A6397047A82}"/>
          </ac:grpSpMkLst>
        </pc:grpChg>
        <pc:grpChg chg="del mod">
          <ac:chgData name="Michael Kuniega" userId="999f7fd1-0dc3-4cba-81fd-6a42a8d75a98" providerId="ADAL" clId="{2D6DF5F3-CD04-42D0-A910-8E7BDAF5D442}" dt="2023-01-05T01:59:35.431" v="697"/>
          <ac:grpSpMkLst>
            <pc:docMk/>
            <pc:sldMk cId="439336111" sldId="259"/>
            <ac:grpSpMk id="312" creationId="{FC31315B-0950-C240-8190-E737793367A0}"/>
          </ac:grpSpMkLst>
        </pc:grpChg>
        <pc:grpChg chg="del mod">
          <ac:chgData name="Michael Kuniega" userId="999f7fd1-0dc3-4cba-81fd-6a42a8d75a98" providerId="ADAL" clId="{2D6DF5F3-CD04-42D0-A910-8E7BDAF5D442}" dt="2023-01-05T01:59:35.431" v="697"/>
          <ac:grpSpMkLst>
            <pc:docMk/>
            <pc:sldMk cId="439336111" sldId="259"/>
            <ac:grpSpMk id="323" creationId="{263504FF-A027-5182-7F4C-EC5367653B50}"/>
          </ac:grpSpMkLst>
        </pc:grpChg>
        <pc:grpChg chg="del mod">
          <ac:chgData name="Michael Kuniega" userId="999f7fd1-0dc3-4cba-81fd-6a42a8d75a98" providerId="ADAL" clId="{2D6DF5F3-CD04-42D0-A910-8E7BDAF5D442}" dt="2023-01-05T02:03:11.528" v="817"/>
          <ac:grpSpMkLst>
            <pc:docMk/>
            <pc:sldMk cId="439336111" sldId="259"/>
            <ac:grpSpMk id="324" creationId="{C9852731-97E0-596B-B712-BDA598DACDC2}"/>
          </ac:grpSpMkLst>
        </pc:grpChg>
        <pc:inkChg chg="add del">
          <ac:chgData name="Michael Kuniega" userId="999f7fd1-0dc3-4cba-81fd-6a42a8d75a98" providerId="ADAL" clId="{2D6DF5F3-CD04-42D0-A910-8E7BDAF5D442}" dt="2023-01-05T01:52:06.480" v="374"/>
          <ac:inkMkLst>
            <pc:docMk/>
            <pc:sldMk cId="439336111" sldId="259"/>
            <ac:inkMk id="3" creationId="{F611DC94-571E-2611-A323-806582E33CA4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" creationId="{FD259DE7-5799-8BE3-DB15-29F112973DA7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" creationId="{CE4CF9E4-2871-A156-831D-43BD7675837D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7" creationId="{C3ED93B9-64E7-D060-DC58-CBFBE6E2E40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8" creationId="{98803787-6F4E-3C1A-893E-6C97957A0D8C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9" creationId="{66D3C7B4-A9C8-EEAC-C2E9-ACB3EE373BB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0" creationId="{2B3923D6-DEB0-25E6-064E-A1E762132A3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1" creationId="{217EB0C5-4CD0-B313-92F4-00561A8159DF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2" creationId="{9801DA7C-52B1-63C5-3EE4-00E28F94F78C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3" creationId="{04B55645-EC63-3B26-449B-81000DC6535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4" creationId="{6B096E71-752E-E99F-CAB3-159D3D71FB0E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5" creationId="{D28B416C-F7C4-C366-6ADC-77B6B41E66F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6" creationId="{CE9AE63B-33AC-CD2D-280C-D418ABF3DCCE}"/>
          </ac:inkMkLst>
        </pc:inkChg>
        <pc:inkChg chg="add del mod">
          <ac:chgData name="Michael Kuniega" userId="999f7fd1-0dc3-4cba-81fd-6a42a8d75a98" providerId="ADAL" clId="{2D6DF5F3-CD04-42D0-A910-8E7BDAF5D442}" dt="2023-01-05T01:52:23.217" v="398"/>
          <ac:inkMkLst>
            <pc:docMk/>
            <pc:sldMk cId="439336111" sldId="259"/>
            <ac:inkMk id="17" creationId="{56A8B029-B17C-0393-828E-466B2200D83F}"/>
          </ac:inkMkLst>
        </pc:inkChg>
        <pc:inkChg chg="add del mod">
          <ac:chgData name="Michael Kuniega" userId="999f7fd1-0dc3-4cba-81fd-6a42a8d75a98" providerId="ADAL" clId="{2D6DF5F3-CD04-42D0-A910-8E7BDAF5D442}" dt="2023-01-05T01:52:23.217" v="397"/>
          <ac:inkMkLst>
            <pc:docMk/>
            <pc:sldMk cId="439336111" sldId="259"/>
            <ac:inkMk id="18" creationId="{2750896C-C76A-6A14-70B1-20E5C9C52F5F}"/>
          </ac:inkMkLst>
        </pc:inkChg>
        <pc:inkChg chg="add del mod">
          <ac:chgData name="Michael Kuniega" userId="999f7fd1-0dc3-4cba-81fd-6a42a8d75a98" providerId="ADAL" clId="{2D6DF5F3-CD04-42D0-A910-8E7BDAF5D442}" dt="2023-01-05T01:52:23.216" v="396"/>
          <ac:inkMkLst>
            <pc:docMk/>
            <pc:sldMk cId="439336111" sldId="259"/>
            <ac:inkMk id="19" creationId="{1AD082E8-FD24-0EA6-D0A0-98C8BD5127C6}"/>
          </ac:inkMkLst>
        </pc:inkChg>
        <pc:inkChg chg="add del mod">
          <ac:chgData name="Michael Kuniega" userId="999f7fd1-0dc3-4cba-81fd-6a42a8d75a98" providerId="ADAL" clId="{2D6DF5F3-CD04-42D0-A910-8E7BDAF5D442}" dt="2023-01-05T01:52:22.496" v="394"/>
          <ac:inkMkLst>
            <pc:docMk/>
            <pc:sldMk cId="439336111" sldId="259"/>
            <ac:inkMk id="20" creationId="{669F1E50-DFE4-3C3A-4064-C87DE56EFBE5}"/>
          </ac:inkMkLst>
        </pc:inkChg>
        <pc:inkChg chg="add del mod">
          <ac:chgData name="Michael Kuniega" userId="999f7fd1-0dc3-4cba-81fd-6a42a8d75a98" providerId="ADAL" clId="{2D6DF5F3-CD04-42D0-A910-8E7BDAF5D442}" dt="2023-01-05T01:52:22.497" v="395"/>
          <ac:inkMkLst>
            <pc:docMk/>
            <pc:sldMk cId="439336111" sldId="259"/>
            <ac:inkMk id="21" creationId="{B46ACE0B-4462-DA34-BF91-627133B714A6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3" creationId="{16294631-1F21-79EA-9389-B0D955ECD16B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4" creationId="{87866C49-AADF-2CFA-A544-68088E3F1255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5" creationId="{93D6D3D8-572E-48FF-26A7-2B0FE748323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6" creationId="{5D4729F3-1967-CEFD-0F83-50A17C64534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8" creationId="{EB932C69-D0A1-7608-D37B-41BE31692E7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29" creationId="{F4A53B28-1E08-CABE-9353-34F787BDE85C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0" creationId="{10F1918E-5C05-6AFE-D2ED-E147E2D79C5E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1" creationId="{0275F634-1363-4F46-3F16-AF6FEDDC5D3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2" creationId="{C22DADBE-0925-0D31-594F-4E0D687EF90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3" creationId="{262C9F79-DFC4-5CA1-2470-AA302AB2659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5" creationId="{1A232DDE-6E3E-2A77-8F11-30F9373FF63E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6" creationId="{8A91248F-985A-AB51-E464-8D9D946281C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7" creationId="{A708E020-A457-9CA0-324D-0999EB918A78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8" creationId="{D5F54FBC-9BA0-9039-1D6B-2E933E9AB43D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39" creationId="{7CF4EE9B-D466-8D42-4366-1F621718CDA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1" creationId="{43D0AD49-E8BE-919D-3016-04521ED5BA54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2" creationId="{863D39F0-27E7-CE87-B733-331B343E95E3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3" creationId="{0D4C6DDB-5A3F-9721-2361-D5D7089EA83C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4" creationId="{495C5439-09CE-A36B-074E-91DC66607E26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6" creationId="{C9EB78D0-7EC1-1D65-A432-803C236D48D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7" creationId="{3DF8FA50-9860-EFF6-A0F8-1AD35AB6A73E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8" creationId="{6E541895-A774-64D8-10F6-8B4272292904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49" creationId="{C0172689-F076-9B63-249F-0CE55D4FF15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0" creationId="{88E9406E-D491-602F-CCAD-BB80F3D4096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1" creationId="{EF6354C8-1ADA-98AC-90D9-DE631BB32752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2" creationId="{AD81FD08-7D3F-4EF1-8A0A-D830EDF7DCB8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3" creationId="{F89253FE-E4A4-0FEA-B164-3F3D1620D7B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4" creationId="{DA2F65A8-9046-E49E-183D-2B5FA6E8EE66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5" creationId="{2098B764-8458-68B7-1C1E-4C47A53D2E81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6" creationId="{9A54CEDA-4DE7-C808-E25A-DA1FE26FDFE5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7" creationId="{0D7F534A-71D4-E57A-8048-39BA99692315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8" creationId="{E8F94B30-6D80-2C56-D184-39B9302263CB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59" creationId="{77AAD1DC-0DB1-BDCF-541E-88F327955205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0" creationId="{5B2C1ECB-B472-8D96-F337-8B47A8E6C44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1" creationId="{41D8206F-6A71-0D29-931E-48FE704AC9B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2" creationId="{E61DC16E-7BF7-AB46-F40F-6AF8DB9EB4D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3" creationId="{482B0E3D-471F-3F90-2C22-A27AA07095EA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4" creationId="{7E5C4AFF-F22E-7770-350A-595982A4C105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5" creationId="{11A869BD-3E15-02B6-C9EF-4255CDA9FE7B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8" creationId="{379E285F-DCCD-C8F9-4836-2FBE23BD632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69" creationId="{9C310038-DD66-2BCB-9A53-0F56BF7F2E6D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70" creationId="{B15A67EE-5F9B-E538-037F-CB3E00FCA254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71" creationId="{DE220090-EC41-5266-CEA4-0EAE2016BE6A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3" creationId="{7B47908F-E85A-EC42-37A2-4E50603F485D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4" creationId="{C77DCCC0-07DD-B1C5-0EF9-B701EB74C3F8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5" creationId="{AC3749E1-45DE-21DA-A22D-7B9B25C4FB10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6" creationId="{1957F7DE-6414-6376-C051-630BA8FE9F76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7" creationId="{D23C80AD-351B-AAB2-26BB-57D33209BD54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8" creationId="{AF4B121B-568D-ABBE-74D2-8CC9BFA66ECF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79" creationId="{ADFC7EC2-34DC-B1C2-2224-E31BE1D7ACC8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0" creationId="{698021FD-087C-FEE1-FA53-00B78120114A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1" creationId="{02F8B7A0-19DC-C5C5-AAD2-AB17F95315DC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3" creationId="{98B4D460-F32E-EDB7-BB5E-2442AA916314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5" creationId="{69E87854-D041-9CA8-380D-76A8B0322C6D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6" creationId="{7DB1655E-7364-75B3-CBDA-F163AEDE1DC2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7" creationId="{977B48ED-7B8F-CECB-D91B-95585FB47685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8" creationId="{A23ED556-61CC-32E5-0242-8B1CB66041EE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89" creationId="{878EAE25-1D60-2A8A-AAFD-7F141A5DE6DD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0" creationId="{4F587DC2-916E-11ED-10E0-C20D2B371B45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1" creationId="{94666A25-D7C0-FA6A-026F-1A228428A41B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2" creationId="{F309BB3F-5320-A173-C067-9A21D4DE4E30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3" creationId="{FB158E11-65D5-4975-F643-D7B673D9A1CE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5" creationId="{71841112-5095-565B-6634-7575AC83C78B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6" creationId="{B96DE994-9204-667A-01A5-61B153481EA5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8" creationId="{82398650-D916-63D3-3D83-3CFB87F21A83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99" creationId="{734B2D56-8AEF-647F-99AC-2BD3D1F91429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0" creationId="{A2357495-D4E6-70AC-30AF-4CFD7023172E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1" creationId="{0BE88572-F2B0-7C1D-66CD-1D009E0C0493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2" creationId="{339F8942-3135-B2E4-38E7-C8BF14DCE826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3" creationId="{69572730-D934-1290-D6FC-DC1E484B38FD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5" creationId="{D6D8C15B-4482-6CC2-149A-213780F17933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7" creationId="{D0E2ADB0-4E80-B43E-C900-71D08692BC0F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8" creationId="{AAFD493C-500D-C9C3-E83E-09F9985AD894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09" creationId="{37969404-8777-0BCF-7178-30BF1EFD6647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10" creationId="{7A1EE0CA-8BD4-6709-CB8F-98216A823161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12" creationId="{6BB359E3-7BE8-1F54-A237-854CE9E5CF5B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13" creationId="{6312624E-7E5E-A188-A7F4-CBF43C22226C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14" creationId="{7A37E3FA-0942-F949-48B4-FB5C7CAB094D}"/>
          </ac:inkMkLst>
        </pc:inkChg>
        <pc:inkChg chg="add mod">
          <ac:chgData name="Michael Kuniega" userId="999f7fd1-0dc3-4cba-81fd-6a42a8d75a98" providerId="ADAL" clId="{2D6DF5F3-CD04-42D0-A910-8E7BDAF5D442}" dt="2023-01-05T02:05:01.649" v="836" actId="1076"/>
          <ac:inkMkLst>
            <pc:docMk/>
            <pc:sldMk cId="439336111" sldId="259"/>
            <ac:inkMk id="115" creationId="{7D867170-8A06-0818-81D9-8F97C561A999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16" creationId="{E4FFADB4-EB3A-3C96-BE09-5634FA9FA4B3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17" creationId="{98D72E3B-2BF3-B8A2-0A99-D9FE6A69EAF5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18" creationId="{3EA07592-6B36-7E6B-D7AE-8F81A1386311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19" creationId="{32A60C06-4285-9BBD-31D8-CB1052942695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0" creationId="{FB7ECB64-4556-3761-9637-49EDBF40E935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1" creationId="{E04A8D51-FE68-1E95-E0AC-78BC70AE8ACD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2" creationId="{EDEE09AF-F41F-54AF-B378-07DD08324C5F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3" creationId="{143E7C1B-4383-3945-13E2-B6F72D379AF6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4" creationId="{6781BAA9-B851-02A9-C0A4-99BBB511550A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5" creationId="{3649AA0A-C5C4-E63D-C707-2754C38E4EB0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6" creationId="{28B176CC-424A-EB03-DCC4-6F5B8F921814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8" creationId="{4EACF2AF-A2A8-89B6-BB7B-E295DDCA7A12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29" creationId="{74793EFD-D93A-8D1D-AC38-37CB27563E83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31" creationId="{DD513DB3-9DB8-EE70-4EBC-6BEC74F74D69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32" creationId="{BEAF676E-C5D5-CD56-2E1C-10BA2C96F2F3}"/>
          </ac:inkMkLst>
        </pc:inkChg>
        <pc:inkChg chg="add mod">
          <ac:chgData name="Michael Kuniega" userId="999f7fd1-0dc3-4cba-81fd-6a42a8d75a98" providerId="ADAL" clId="{2D6DF5F3-CD04-42D0-A910-8E7BDAF5D442}" dt="2023-01-05T02:05:42.504" v="844" actId="1076"/>
          <ac:inkMkLst>
            <pc:docMk/>
            <pc:sldMk cId="439336111" sldId="259"/>
            <ac:inkMk id="133" creationId="{1ED6F7B4-E4E5-2EF0-D212-A81B391D69A3}"/>
          </ac:inkMkLst>
        </pc:inkChg>
        <pc:inkChg chg="add mod">
          <ac:chgData name="Michael Kuniega" userId="999f7fd1-0dc3-4cba-81fd-6a42a8d75a98" providerId="ADAL" clId="{2D6DF5F3-CD04-42D0-A910-8E7BDAF5D442}" dt="2023-01-05T02:04:25.438" v="829" actId="1076"/>
          <ac:inkMkLst>
            <pc:docMk/>
            <pc:sldMk cId="439336111" sldId="259"/>
            <ac:inkMk id="135" creationId="{DBB40CE7-856C-6A09-2FCE-B79473421AA5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37" creationId="{520AC4E1-6895-AD16-9A50-6ED3BF1B0A01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38" creationId="{07D3DDB4-B55E-EAD0-CB17-1BF496DAC333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39" creationId="{34E65611-DD35-2ABB-403A-8ED139704720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0" creationId="{F12DF659-D769-2DF6-0FAC-15E679B3C40D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1" creationId="{6F321C48-0473-4B39-FA74-9E987E7B1F8D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3" creationId="{45BD9C43-9417-36F1-D821-5B23EBA26098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4" creationId="{239D4301-FBF7-E4AA-46A7-6B7DA902DF4B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5" creationId="{361AC1BB-C6F7-313A-4130-A149C52C4C54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7" creationId="{7863F4F8-D7B1-B76B-EE51-ECAB3D011B33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8" creationId="{B56F5D27-138C-F28E-4A85-D55DDE4E1A6A}"/>
          </ac:inkMkLst>
        </pc:inkChg>
        <pc:inkChg chg="add mod">
          <ac:chgData name="Michael Kuniega" userId="999f7fd1-0dc3-4cba-81fd-6a42a8d75a98" providerId="ADAL" clId="{2D6DF5F3-CD04-42D0-A910-8E7BDAF5D442}" dt="2023-01-05T02:05:20.454" v="839" actId="1076"/>
          <ac:inkMkLst>
            <pc:docMk/>
            <pc:sldMk cId="439336111" sldId="259"/>
            <ac:inkMk id="149" creationId="{65747C5B-ACB3-B4D2-52F6-3E8F96AF6F09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1" creationId="{C5E10F7B-B428-516C-334F-D835311372C3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2" creationId="{6DA4CC43-4C6B-245B-F9B2-666279080EB5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3" creationId="{D5819EBD-4573-EE78-305B-B8D0943B84A9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4" creationId="{E07175BD-A9B8-573D-E252-87149EE09BDC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5" creationId="{9221F883-DC0C-9A12-9E80-EE09EE35FD4E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6" creationId="{F15C4912-98EC-7B5E-AA23-63640D6031CD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7" creationId="{39B63C44-71B5-8909-BDA2-42C57E76F273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8" creationId="{8894E94F-5824-6ABB-94AE-DE2D2C8E7CDE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59" creationId="{5B1DC1B6-3A18-F359-C1F2-329151DC6D52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0" creationId="{21147F57-8F59-6375-42C9-11661ABBEF0F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1" creationId="{F87256DB-B846-6F2A-2AFE-1F862B579751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2" creationId="{C5657AA8-7025-A875-D40A-AD2CA2973D99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3" creationId="{6ED7E3AA-0431-F2D1-AD82-7A7677F51CA4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5" creationId="{985066EC-411D-9DD1-95BF-A2261B2AF37C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6" creationId="{153743EB-432C-978D-2D29-D7640635F960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7" creationId="{5CABD37F-EF54-ED2C-6F95-B333D80DCB4A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8" creationId="{923755EE-FE49-73D7-AD5E-C3274B7F841E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69" creationId="{C2242A6D-7BAC-679D-731C-5AE936323287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0" creationId="{EF6847E6-FB5E-AE74-EA70-028E5F1657B1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1" creationId="{E3407F4B-0304-B44A-6ABF-CDACCA1D1E1E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2" creationId="{961F1084-4E54-39DB-A0B5-D7086C3F97CA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5" creationId="{D30B0555-E9F1-EF9D-2026-F683714604AC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6" creationId="{32BDE9A8-09EC-1A83-4492-33B32E90520E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8" creationId="{54936E89-3485-13AA-ECBE-8BF571C00ABF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79" creationId="{CBEA9962-2744-BA87-56E1-98AF6C2EFC82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80" creationId="{92C93977-A184-7CEF-BB78-66453755C1D4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81" creationId="{E97A4CD4-0716-79DE-A5F6-30161D32014D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82" creationId="{5521448F-44F2-8375-7FD1-6CDEFA488B6F}"/>
          </ac:inkMkLst>
        </pc:inkChg>
        <pc:inkChg chg="add mod">
          <ac:chgData name="Michael Kuniega" userId="999f7fd1-0dc3-4cba-81fd-6a42a8d75a98" providerId="ADAL" clId="{2D6DF5F3-CD04-42D0-A910-8E7BDAF5D442}" dt="2023-01-05T02:05:26.293" v="840" actId="1076"/>
          <ac:inkMkLst>
            <pc:docMk/>
            <pc:sldMk cId="439336111" sldId="259"/>
            <ac:inkMk id="183" creationId="{B4C78395-11EF-C256-011E-4188A2657F8B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4" creationId="{244E5E8C-97F2-CC49-5474-D3D074647D4A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5" creationId="{90C9D0A2-7BFC-8FF4-F174-360763A862A5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6" creationId="{77C21900-B1E5-A030-7C82-332132A28E2A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7" creationId="{7ECB7EE7-2279-05F6-649B-3D482A208ED6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8" creationId="{08E5E09E-357F-D015-ACBE-3E22B4BAD3F5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89" creationId="{9E330139-391D-1A4C-AE1B-402134ABF6D0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90" creationId="{976B5E02-6A1F-A508-D7C9-7BFBD3E56B78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91" creationId="{5E091585-70A2-2D00-C74B-D1134389BEF2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92" creationId="{EF11AD42-4157-67C3-E5C2-58E67D9EDADE}"/>
          </ac:inkMkLst>
        </pc:inkChg>
        <pc:inkChg chg="add mod">
          <ac:chgData name="Michael Kuniega" userId="999f7fd1-0dc3-4cba-81fd-6a42a8d75a98" providerId="ADAL" clId="{2D6DF5F3-CD04-42D0-A910-8E7BDAF5D442}" dt="2023-01-05T02:05:32.687" v="841" actId="1076"/>
          <ac:inkMkLst>
            <pc:docMk/>
            <pc:sldMk cId="439336111" sldId="259"/>
            <ac:inkMk id="195" creationId="{88216D4D-4101-9AF6-3852-98425DB671EC}"/>
          </ac:inkMkLst>
        </pc:inkChg>
        <pc:inkChg chg="add del mod">
          <ac:chgData name="Michael Kuniega" userId="999f7fd1-0dc3-4cba-81fd-6a42a8d75a98" providerId="ADAL" clId="{2D6DF5F3-CD04-42D0-A910-8E7BDAF5D442}" dt="2023-01-05T01:55:38.587" v="572"/>
          <ac:inkMkLst>
            <pc:docMk/>
            <pc:sldMk cId="439336111" sldId="259"/>
            <ac:inkMk id="197" creationId="{09FA03C7-07F2-6218-5B5E-4DA439185755}"/>
          </ac:inkMkLst>
        </pc:inkChg>
        <pc:inkChg chg="add del mod">
          <ac:chgData name="Michael Kuniega" userId="999f7fd1-0dc3-4cba-81fd-6a42a8d75a98" providerId="ADAL" clId="{2D6DF5F3-CD04-42D0-A910-8E7BDAF5D442}" dt="2023-01-05T02:02:03.476" v="714"/>
          <ac:inkMkLst>
            <pc:docMk/>
            <pc:sldMk cId="439336111" sldId="259"/>
            <ac:inkMk id="199" creationId="{EB499FB2-07F1-AFAC-7B7A-FECE52D64BD0}"/>
          </ac:inkMkLst>
        </pc:inkChg>
        <pc:inkChg chg="add del mod">
          <ac:chgData name="Michael Kuniega" userId="999f7fd1-0dc3-4cba-81fd-6a42a8d75a98" providerId="ADAL" clId="{2D6DF5F3-CD04-42D0-A910-8E7BDAF5D442}" dt="2023-01-05T02:02:03.501" v="765"/>
          <ac:inkMkLst>
            <pc:docMk/>
            <pc:sldMk cId="439336111" sldId="259"/>
            <ac:inkMk id="201" creationId="{2007FAF1-E97F-268E-F609-7F368D7A3409}"/>
          </ac:inkMkLst>
        </pc:inkChg>
        <pc:inkChg chg="add del mod">
          <ac:chgData name="Michael Kuniega" userId="999f7fd1-0dc3-4cba-81fd-6a42a8d75a98" providerId="ADAL" clId="{2D6DF5F3-CD04-42D0-A910-8E7BDAF5D442}" dt="2023-01-05T02:02:03.480" v="721"/>
          <ac:inkMkLst>
            <pc:docMk/>
            <pc:sldMk cId="439336111" sldId="259"/>
            <ac:inkMk id="202" creationId="{D8E95F08-4712-27A0-DA78-6FA6C2400E37}"/>
          </ac:inkMkLst>
        </pc:inkChg>
        <pc:inkChg chg="add del mod">
          <ac:chgData name="Michael Kuniega" userId="999f7fd1-0dc3-4cba-81fd-6a42a8d75a98" providerId="ADAL" clId="{2D6DF5F3-CD04-42D0-A910-8E7BDAF5D442}" dt="2023-01-05T02:02:03.496" v="749"/>
          <ac:inkMkLst>
            <pc:docMk/>
            <pc:sldMk cId="439336111" sldId="259"/>
            <ac:inkMk id="203" creationId="{1A387BF6-92DC-24CA-D077-2FB4DC9B7FA8}"/>
          </ac:inkMkLst>
        </pc:inkChg>
        <pc:inkChg chg="add del mod">
          <ac:chgData name="Michael Kuniega" userId="999f7fd1-0dc3-4cba-81fd-6a42a8d75a98" providerId="ADAL" clId="{2D6DF5F3-CD04-42D0-A910-8E7BDAF5D442}" dt="2023-01-05T02:02:03.502" v="767"/>
          <ac:inkMkLst>
            <pc:docMk/>
            <pc:sldMk cId="439336111" sldId="259"/>
            <ac:inkMk id="204" creationId="{E033F25F-F0C6-CBD6-C17F-7EC897DF8FC1}"/>
          </ac:inkMkLst>
        </pc:inkChg>
        <pc:inkChg chg="add del mod">
          <ac:chgData name="Michael Kuniega" userId="999f7fd1-0dc3-4cba-81fd-6a42a8d75a98" providerId="ADAL" clId="{2D6DF5F3-CD04-42D0-A910-8E7BDAF5D442}" dt="2023-01-05T02:02:03.491" v="741"/>
          <ac:inkMkLst>
            <pc:docMk/>
            <pc:sldMk cId="439336111" sldId="259"/>
            <ac:inkMk id="205" creationId="{92F21D0B-ACCF-7A90-8A95-18776AF2BE3E}"/>
          </ac:inkMkLst>
        </pc:inkChg>
        <pc:inkChg chg="add del mod">
          <ac:chgData name="Michael Kuniega" userId="999f7fd1-0dc3-4cba-81fd-6a42a8d75a98" providerId="ADAL" clId="{2D6DF5F3-CD04-42D0-A910-8E7BDAF5D442}" dt="2023-01-05T02:02:03.485" v="728"/>
          <ac:inkMkLst>
            <pc:docMk/>
            <pc:sldMk cId="439336111" sldId="259"/>
            <ac:inkMk id="207" creationId="{6D9E8AD1-CFDC-8166-9C16-0AE2AE338EF1}"/>
          </ac:inkMkLst>
        </pc:inkChg>
        <pc:inkChg chg="add del mod">
          <ac:chgData name="Michael Kuniega" userId="999f7fd1-0dc3-4cba-81fd-6a42a8d75a98" providerId="ADAL" clId="{2D6DF5F3-CD04-42D0-A910-8E7BDAF5D442}" dt="2023-01-05T02:02:03.489" v="734"/>
          <ac:inkMkLst>
            <pc:docMk/>
            <pc:sldMk cId="439336111" sldId="259"/>
            <ac:inkMk id="208" creationId="{76500253-E848-2668-F6AE-DD802390F49C}"/>
          </ac:inkMkLst>
        </pc:inkChg>
        <pc:inkChg chg="add del mod">
          <ac:chgData name="Michael Kuniega" userId="999f7fd1-0dc3-4cba-81fd-6a42a8d75a98" providerId="ADAL" clId="{2D6DF5F3-CD04-42D0-A910-8E7BDAF5D442}" dt="2023-01-05T02:02:03.477" v="717"/>
          <ac:inkMkLst>
            <pc:docMk/>
            <pc:sldMk cId="439336111" sldId="259"/>
            <ac:inkMk id="209" creationId="{88432F1C-9704-32CA-5179-67BCAF8011C1}"/>
          </ac:inkMkLst>
        </pc:inkChg>
        <pc:inkChg chg="add del mod">
          <ac:chgData name="Michael Kuniega" userId="999f7fd1-0dc3-4cba-81fd-6a42a8d75a98" providerId="ADAL" clId="{2D6DF5F3-CD04-42D0-A910-8E7BDAF5D442}" dt="2023-01-05T02:02:03.499" v="759"/>
          <ac:inkMkLst>
            <pc:docMk/>
            <pc:sldMk cId="439336111" sldId="259"/>
            <ac:inkMk id="210" creationId="{768F32B6-D245-C89C-1340-7F4DC9B4F745}"/>
          </ac:inkMkLst>
        </pc:inkChg>
        <pc:inkChg chg="add del mod">
          <ac:chgData name="Michael Kuniega" userId="999f7fd1-0dc3-4cba-81fd-6a42a8d75a98" providerId="ADAL" clId="{2D6DF5F3-CD04-42D0-A910-8E7BDAF5D442}" dt="2023-01-05T02:02:03.479" v="720"/>
          <ac:inkMkLst>
            <pc:docMk/>
            <pc:sldMk cId="439336111" sldId="259"/>
            <ac:inkMk id="211" creationId="{A673F5F8-FDA5-500A-9E4F-A803DED9A40F}"/>
          </ac:inkMkLst>
        </pc:inkChg>
        <pc:inkChg chg="add del mod">
          <ac:chgData name="Michael Kuniega" userId="999f7fd1-0dc3-4cba-81fd-6a42a8d75a98" providerId="ADAL" clId="{2D6DF5F3-CD04-42D0-A910-8E7BDAF5D442}" dt="2023-01-05T02:02:03.487" v="731"/>
          <ac:inkMkLst>
            <pc:docMk/>
            <pc:sldMk cId="439336111" sldId="259"/>
            <ac:inkMk id="212" creationId="{EB73EAA0-E64E-AE13-6359-86DE5A3A13D2}"/>
          </ac:inkMkLst>
        </pc:inkChg>
        <pc:inkChg chg="add del mod">
          <ac:chgData name="Michael Kuniega" userId="999f7fd1-0dc3-4cba-81fd-6a42a8d75a98" providerId="ADAL" clId="{2D6DF5F3-CD04-42D0-A910-8E7BDAF5D442}" dt="2023-01-05T02:02:03.500" v="760"/>
          <ac:inkMkLst>
            <pc:docMk/>
            <pc:sldMk cId="439336111" sldId="259"/>
            <ac:inkMk id="214" creationId="{65FDAAF9-D164-4781-6F03-13840380B12E}"/>
          </ac:inkMkLst>
        </pc:inkChg>
        <pc:inkChg chg="add del mod">
          <ac:chgData name="Michael Kuniega" userId="999f7fd1-0dc3-4cba-81fd-6a42a8d75a98" providerId="ADAL" clId="{2D6DF5F3-CD04-42D0-A910-8E7BDAF5D442}" dt="2023-01-05T02:02:03.495" v="747"/>
          <ac:inkMkLst>
            <pc:docMk/>
            <pc:sldMk cId="439336111" sldId="259"/>
            <ac:inkMk id="215" creationId="{9C5982D1-59E3-8A58-BB9D-D45459DFBAD3}"/>
          </ac:inkMkLst>
        </pc:inkChg>
        <pc:inkChg chg="add del mod">
          <ac:chgData name="Michael Kuniega" userId="999f7fd1-0dc3-4cba-81fd-6a42a8d75a98" providerId="ADAL" clId="{2D6DF5F3-CD04-42D0-A910-8E7BDAF5D442}" dt="2023-01-05T02:02:03.498" v="755"/>
          <ac:inkMkLst>
            <pc:docMk/>
            <pc:sldMk cId="439336111" sldId="259"/>
            <ac:inkMk id="216" creationId="{0792300F-935A-72AD-C425-E76B7D37D02A}"/>
          </ac:inkMkLst>
        </pc:inkChg>
        <pc:inkChg chg="add del mod">
          <ac:chgData name="Michael Kuniega" userId="999f7fd1-0dc3-4cba-81fd-6a42a8d75a98" providerId="ADAL" clId="{2D6DF5F3-CD04-42D0-A910-8E7BDAF5D442}" dt="2023-01-05T02:02:03.492" v="742"/>
          <ac:inkMkLst>
            <pc:docMk/>
            <pc:sldMk cId="439336111" sldId="259"/>
            <ac:inkMk id="217" creationId="{C1876E7E-6DE5-8E7E-AFDC-7AF2B128F4F3}"/>
          </ac:inkMkLst>
        </pc:inkChg>
        <pc:inkChg chg="add del mod">
          <ac:chgData name="Michael Kuniega" userId="999f7fd1-0dc3-4cba-81fd-6a42a8d75a98" providerId="ADAL" clId="{2D6DF5F3-CD04-42D0-A910-8E7BDAF5D442}" dt="2023-01-05T02:02:03.494" v="745"/>
          <ac:inkMkLst>
            <pc:docMk/>
            <pc:sldMk cId="439336111" sldId="259"/>
            <ac:inkMk id="218" creationId="{18BF8C71-57D1-B777-A204-6C0BE5E59183}"/>
          </ac:inkMkLst>
        </pc:inkChg>
        <pc:inkChg chg="add del mod">
          <ac:chgData name="Michael Kuniega" userId="999f7fd1-0dc3-4cba-81fd-6a42a8d75a98" providerId="ADAL" clId="{2D6DF5F3-CD04-42D0-A910-8E7BDAF5D442}" dt="2023-01-05T02:02:03.488" v="732"/>
          <ac:inkMkLst>
            <pc:docMk/>
            <pc:sldMk cId="439336111" sldId="259"/>
            <ac:inkMk id="220" creationId="{4F2FC1F4-951C-C280-B75D-8B017233DD9B}"/>
          </ac:inkMkLst>
        </pc:inkChg>
        <pc:inkChg chg="add del mod">
          <ac:chgData name="Michael Kuniega" userId="999f7fd1-0dc3-4cba-81fd-6a42a8d75a98" providerId="ADAL" clId="{2D6DF5F3-CD04-42D0-A910-8E7BDAF5D442}" dt="2023-01-05T02:02:03.500" v="762"/>
          <ac:inkMkLst>
            <pc:docMk/>
            <pc:sldMk cId="439336111" sldId="259"/>
            <ac:inkMk id="221" creationId="{910EDE79-D980-125F-4D17-2F257FB7B211}"/>
          </ac:inkMkLst>
        </pc:inkChg>
        <pc:inkChg chg="add del mod">
          <ac:chgData name="Michael Kuniega" userId="999f7fd1-0dc3-4cba-81fd-6a42a8d75a98" providerId="ADAL" clId="{2D6DF5F3-CD04-42D0-A910-8E7BDAF5D442}" dt="2023-01-05T02:02:03.481" v="722"/>
          <ac:inkMkLst>
            <pc:docMk/>
            <pc:sldMk cId="439336111" sldId="259"/>
            <ac:inkMk id="222" creationId="{92824D64-364F-B0AE-3087-F023791114D7}"/>
          </ac:inkMkLst>
        </pc:inkChg>
        <pc:inkChg chg="add del mod">
          <ac:chgData name="Michael Kuniega" userId="999f7fd1-0dc3-4cba-81fd-6a42a8d75a98" providerId="ADAL" clId="{2D6DF5F3-CD04-42D0-A910-8E7BDAF5D442}" dt="2023-01-05T02:02:03.482" v="724"/>
          <ac:inkMkLst>
            <pc:docMk/>
            <pc:sldMk cId="439336111" sldId="259"/>
            <ac:inkMk id="223" creationId="{DF8AB3F9-8D45-DD3E-44BA-98A83B2A62F0}"/>
          </ac:inkMkLst>
        </pc:inkChg>
        <pc:inkChg chg="add del mod">
          <ac:chgData name="Michael Kuniega" userId="999f7fd1-0dc3-4cba-81fd-6a42a8d75a98" providerId="ADAL" clId="{2D6DF5F3-CD04-42D0-A910-8E7BDAF5D442}" dt="2023-01-05T02:02:03.498" v="756"/>
          <ac:inkMkLst>
            <pc:docMk/>
            <pc:sldMk cId="439336111" sldId="259"/>
            <ac:inkMk id="224" creationId="{5BF812E9-3E59-40E7-1B3A-2CD9C28848F8}"/>
          </ac:inkMkLst>
        </pc:inkChg>
        <pc:inkChg chg="add del mod">
          <ac:chgData name="Michael Kuniega" userId="999f7fd1-0dc3-4cba-81fd-6a42a8d75a98" providerId="ADAL" clId="{2D6DF5F3-CD04-42D0-A910-8E7BDAF5D442}" dt="2023-01-05T02:02:03.491" v="739"/>
          <ac:inkMkLst>
            <pc:docMk/>
            <pc:sldMk cId="439336111" sldId="259"/>
            <ac:inkMk id="225" creationId="{38B1D003-B0F4-B703-BB55-8A49B6F1EB2E}"/>
          </ac:inkMkLst>
        </pc:inkChg>
        <pc:inkChg chg="add del mod">
          <ac:chgData name="Michael Kuniega" userId="999f7fd1-0dc3-4cba-81fd-6a42a8d75a98" providerId="ADAL" clId="{2D6DF5F3-CD04-42D0-A910-8E7BDAF5D442}" dt="2023-01-05T02:02:03.476" v="715"/>
          <ac:inkMkLst>
            <pc:docMk/>
            <pc:sldMk cId="439336111" sldId="259"/>
            <ac:inkMk id="227" creationId="{E3206584-FD48-063D-F94E-1B6C5C8D3B9A}"/>
          </ac:inkMkLst>
        </pc:inkChg>
        <pc:inkChg chg="add del mod">
          <ac:chgData name="Michael Kuniega" userId="999f7fd1-0dc3-4cba-81fd-6a42a8d75a98" providerId="ADAL" clId="{2D6DF5F3-CD04-42D0-A910-8E7BDAF5D442}" dt="2023-01-05T02:02:03.495" v="748"/>
          <ac:inkMkLst>
            <pc:docMk/>
            <pc:sldMk cId="439336111" sldId="259"/>
            <ac:inkMk id="229" creationId="{CD83A3B1-03B5-23B8-2CDF-D65539F54BE3}"/>
          </ac:inkMkLst>
        </pc:inkChg>
        <pc:inkChg chg="add del mod">
          <ac:chgData name="Michael Kuniega" userId="999f7fd1-0dc3-4cba-81fd-6a42a8d75a98" providerId="ADAL" clId="{2D6DF5F3-CD04-42D0-A910-8E7BDAF5D442}" dt="2023-01-05T02:02:03.478" v="718"/>
          <ac:inkMkLst>
            <pc:docMk/>
            <pc:sldMk cId="439336111" sldId="259"/>
            <ac:inkMk id="230" creationId="{D5312EDC-A317-E19B-5977-2164B2BAE9BA}"/>
          </ac:inkMkLst>
        </pc:inkChg>
        <pc:inkChg chg="add del mod">
          <ac:chgData name="Michael Kuniega" userId="999f7fd1-0dc3-4cba-81fd-6a42a8d75a98" providerId="ADAL" clId="{2D6DF5F3-CD04-42D0-A910-8E7BDAF5D442}" dt="2023-01-05T02:02:03.490" v="736"/>
          <ac:inkMkLst>
            <pc:docMk/>
            <pc:sldMk cId="439336111" sldId="259"/>
            <ac:inkMk id="231" creationId="{BAB08E75-F290-8CE2-62EA-F85C5012F307}"/>
          </ac:inkMkLst>
        </pc:inkChg>
        <pc:inkChg chg="add del mod">
          <ac:chgData name="Michael Kuniega" userId="999f7fd1-0dc3-4cba-81fd-6a42a8d75a98" providerId="ADAL" clId="{2D6DF5F3-CD04-42D0-A910-8E7BDAF5D442}" dt="2023-01-05T02:02:03.496" v="750"/>
          <ac:inkMkLst>
            <pc:docMk/>
            <pc:sldMk cId="439336111" sldId="259"/>
            <ac:inkMk id="232" creationId="{9F6D0FCE-06FC-19C9-6CE4-1D6FED83E698}"/>
          </ac:inkMkLst>
        </pc:inkChg>
        <pc:inkChg chg="add del mod">
          <ac:chgData name="Michael Kuniega" userId="999f7fd1-0dc3-4cba-81fd-6a42a8d75a98" providerId="ADAL" clId="{2D6DF5F3-CD04-42D0-A910-8E7BDAF5D442}" dt="2023-01-05T02:02:03.477" v="716"/>
          <ac:inkMkLst>
            <pc:docMk/>
            <pc:sldMk cId="439336111" sldId="259"/>
            <ac:inkMk id="234" creationId="{8ED5AF31-EAA3-85DE-07A5-13A8EAB11B8D}"/>
          </ac:inkMkLst>
        </pc:inkChg>
        <pc:inkChg chg="add del mod">
          <ac:chgData name="Michael Kuniega" userId="999f7fd1-0dc3-4cba-81fd-6a42a8d75a98" providerId="ADAL" clId="{2D6DF5F3-CD04-42D0-A910-8E7BDAF5D442}" dt="2023-01-05T02:02:03.489" v="735"/>
          <ac:inkMkLst>
            <pc:docMk/>
            <pc:sldMk cId="439336111" sldId="259"/>
            <ac:inkMk id="235" creationId="{56710313-B67C-E2F0-13FA-1D23C0DEF7AA}"/>
          </ac:inkMkLst>
        </pc:inkChg>
        <pc:inkChg chg="add del mod">
          <ac:chgData name="Michael Kuniega" userId="999f7fd1-0dc3-4cba-81fd-6a42a8d75a98" providerId="ADAL" clId="{2D6DF5F3-CD04-42D0-A910-8E7BDAF5D442}" dt="2023-01-05T02:02:03.502" v="766"/>
          <ac:inkMkLst>
            <pc:docMk/>
            <pc:sldMk cId="439336111" sldId="259"/>
            <ac:inkMk id="237" creationId="{AB1ABA43-B6A4-6F93-94A8-34057D007819}"/>
          </ac:inkMkLst>
        </pc:inkChg>
        <pc:inkChg chg="add del mod">
          <ac:chgData name="Michael Kuniega" userId="999f7fd1-0dc3-4cba-81fd-6a42a8d75a98" providerId="ADAL" clId="{2D6DF5F3-CD04-42D0-A910-8E7BDAF5D442}" dt="2023-01-05T02:02:03.486" v="729"/>
          <ac:inkMkLst>
            <pc:docMk/>
            <pc:sldMk cId="439336111" sldId="259"/>
            <ac:inkMk id="238" creationId="{33F5D379-3BF1-736F-98B9-B94AA11B716F}"/>
          </ac:inkMkLst>
        </pc:inkChg>
        <pc:inkChg chg="add del mod">
          <ac:chgData name="Michael Kuniega" userId="999f7fd1-0dc3-4cba-81fd-6a42a8d75a98" providerId="ADAL" clId="{2D6DF5F3-CD04-42D0-A910-8E7BDAF5D442}" dt="2023-01-05T02:02:03.486" v="730"/>
          <ac:inkMkLst>
            <pc:docMk/>
            <pc:sldMk cId="439336111" sldId="259"/>
            <ac:inkMk id="239" creationId="{6757BB93-C83A-F171-370E-AF40E569611B}"/>
          </ac:inkMkLst>
        </pc:inkChg>
        <pc:inkChg chg="add del mod">
          <ac:chgData name="Michael Kuniega" userId="999f7fd1-0dc3-4cba-81fd-6a42a8d75a98" providerId="ADAL" clId="{2D6DF5F3-CD04-42D0-A910-8E7BDAF5D442}" dt="2023-01-05T02:02:03.479" v="719"/>
          <ac:inkMkLst>
            <pc:docMk/>
            <pc:sldMk cId="439336111" sldId="259"/>
            <ac:inkMk id="240" creationId="{B2237C2A-52D1-D5AA-D06E-95F6453B3DB1}"/>
          </ac:inkMkLst>
        </pc:inkChg>
        <pc:inkChg chg="add del mod">
          <ac:chgData name="Michael Kuniega" userId="999f7fd1-0dc3-4cba-81fd-6a42a8d75a98" providerId="ADAL" clId="{2D6DF5F3-CD04-42D0-A910-8E7BDAF5D442}" dt="2023-01-05T02:02:03.484" v="727"/>
          <ac:inkMkLst>
            <pc:docMk/>
            <pc:sldMk cId="439336111" sldId="259"/>
            <ac:inkMk id="241" creationId="{64FF60B8-378B-7AD4-DC89-048AD8ABC1FC}"/>
          </ac:inkMkLst>
        </pc:inkChg>
        <pc:inkChg chg="add del mod">
          <ac:chgData name="Michael Kuniega" userId="999f7fd1-0dc3-4cba-81fd-6a42a8d75a98" providerId="ADAL" clId="{2D6DF5F3-CD04-42D0-A910-8E7BDAF5D442}" dt="2023-01-05T02:02:03.499" v="757"/>
          <ac:inkMkLst>
            <pc:docMk/>
            <pc:sldMk cId="439336111" sldId="259"/>
            <ac:inkMk id="242" creationId="{CDC58837-72C6-A212-9D81-913454A7BE3F}"/>
          </ac:inkMkLst>
        </pc:inkChg>
        <pc:inkChg chg="add del mod">
          <ac:chgData name="Michael Kuniega" userId="999f7fd1-0dc3-4cba-81fd-6a42a8d75a98" providerId="ADAL" clId="{2D6DF5F3-CD04-42D0-A910-8E7BDAF5D442}" dt="2023-01-05T02:02:03.499" v="758"/>
          <ac:inkMkLst>
            <pc:docMk/>
            <pc:sldMk cId="439336111" sldId="259"/>
            <ac:inkMk id="243" creationId="{1C740214-4A10-AF7D-F009-010942CB7DFF}"/>
          </ac:inkMkLst>
        </pc:inkChg>
        <pc:inkChg chg="add del mod">
          <ac:chgData name="Michael Kuniega" userId="999f7fd1-0dc3-4cba-81fd-6a42a8d75a98" providerId="ADAL" clId="{2D6DF5F3-CD04-42D0-A910-8E7BDAF5D442}" dt="2023-01-05T02:02:03.492" v="743"/>
          <ac:inkMkLst>
            <pc:docMk/>
            <pc:sldMk cId="439336111" sldId="259"/>
            <ac:inkMk id="244" creationId="{23E82F6E-4073-065B-5059-5955693EAA52}"/>
          </ac:inkMkLst>
        </pc:inkChg>
        <pc:inkChg chg="add del mod">
          <ac:chgData name="Michael Kuniega" userId="999f7fd1-0dc3-4cba-81fd-6a42a8d75a98" providerId="ADAL" clId="{2D6DF5F3-CD04-42D0-A910-8E7BDAF5D442}" dt="2023-01-05T02:02:03.474" v="713"/>
          <ac:inkMkLst>
            <pc:docMk/>
            <pc:sldMk cId="439336111" sldId="259"/>
            <ac:inkMk id="246" creationId="{0F8CF160-658E-C6D2-B460-68E79A2CF89C}"/>
          </ac:inkMkLst>
        </pc:inkChg>
        <pc:inkChg chg="add del mod">
          <ac:chgData name="Michael Kuniega" userId="999f7fd1-0dc3-4cba-81fd-6a42a8d75a98" providerId="ADAL" clId="{2D6DF5F3-CD04-42D0-A910-8E7BDAF5D442}" dt="2023-01-05T02:02:03.491" v="740"/>
          <ac:inkMkLst>
            <pc:docMk/>
            <pc:sldMk cId="439336111" sldId="259"/>
            <ac:inkMk id="247" creationId="{F4172FF8-6DCA-D90F-59AA-F672C7D7AD71}"/>
          </ac:inkMkLst>
        </pc:inkChg>
        <pc:inkChg chg="add del mod">
          <ac:chgData name="Michael Kuniega" userId="999f7fd1-0dc3-4cba-81fd-6a42a8d75a98" providerId="ADAL" clId="{2D6DF5F3-CD04-42D0-A910-8E7BDAF5D442}" dt="2023-01-05T02:02:03.497" v="751"/>
          <ac:inkMkLst>
            <pc:docMk/>
            <pc:sldMk cId="439336111" sldId="259"/>
            <ac:inkMk id="248" creationId="{2C71A76D-2519-B780-AB2E-71979041257D}"/>
          </ac:inkMkLst>
        </pc:inkChg>
        <pc:inkChg chg="add del mod">
          <ac:chgData name="Michael Kuniega" userId="999f7fd1-0dc3-4cba-81fd-6a42a8d75a98" providerId="ADAL" clId="{2D6DF5F3-CD04-42D0-A910-8E7BDAF5D442}" dt="2023-01-05T02:02:03.500" v="761"/>
          <ac:inkMkLst>
            <pc:docMk/>
            <pc:sldMk cId="439336111" sldId="259"/>
            <ac:inkMk id="249" creationId="{F49E47B3-47F2-5C60-B224-6A2DFB76F844}"/>
          </ac:inkMkLst>
        </pc:inkChg>
        <pc:inkChg chg="add del mod">
          <ac:chgData name="Michael Kuniega" userId="999f7fd1-0dc3-4cba-81fd-6a42a8d75a98" providerId="ADAL" clId="{2D6DF5F3-CD04-42D0-A910-8E7BDAF5D442}" dt="2023-01-05T02:02:03.497" v="753"/>
          <ac:inkMkLst>
            <pc:docMk/>
            <pc:sldMk cId="439336111" sldId="259"/>
            <ac:inkMk id="250" creationId="{DF5FC826-65E9-6630-D841-EBB95FBDB7DB}"/>
          </ac:inkMkLst>
        </pc:inkChg>
        <pc:inkChg chg="add del mod">
          <ac:chgData name="Michael Kuniega" userId="999f7fd1-0dc3-4cba-81fd-6a42a8d75a98" providerId="ADAL" clId="{2D6DF5F3-CD04-42D0-A910-8E7BDAF5D442}" dt="2023-01-05T02:02:03.502" v="768"/>
          <ac:inkMkLst>
            <pc:docMk/>
            <pc:sldMk cId="439336111" sldId="259"/>
            <ac:inkMk id="251" creationId="{BF29F9E1-ACF4-5559-B695-27CF9C6F3796}"/>
          </ac:inkMkLst>
        </pc:inkChg>
        <pc:inkChg chg="add del mod">
          <ac:chgData name="Michael Kuniega" userId="999f7fd1-0dc3-4cba-81fd-6a42a8d75a98" providerId="ADAL" clId="{2D6DF5F3-CD04-42D0-A910-8E7BDAF5D442}" dt="2023-01-05T02:02:03.490" v="737"/>
          <ac:inkMkLst>
            <pc:docMk/>
            <pc:sldMk cId="439336111" sldId="259"/>
            <ac:inkMk id="253" creationId="{3A905F15-4D0B-222A-72BE-FB2BC35991F9}"/>
          </ac:inkMkLst>
        </pc:inkChg>
        <pc:inkChg chg="add del mod">
          <ac:chgData name="Michael Kuniega" userId="999f7fd1-0dc3-4cba-81fd-6a42a8d75a98" providerId="ADAL" clId="{2D6DF5F3-CD04-42D0-A910-8E7BDAF5D442}" dt="2023-01-05T02:02:03.498" v="754"/>
          <ac:inkMkLst>
            <pc:docMk/>
            <pc:sldMk cId="439336111" sldId="259"/>
            <ac:inkMk id="254" creationId="{EF6C0D4A-B138-9C33-83CC-07A48BC0BDF3}"/>
          </ac:inkMkLst>
        </pc:inkChg>
        <pc:inkChg chg="add del mod">
          <ac:chgData name="Michael Kuniega" userId="999f7fd1-0dc3-4cba-81fd-6a42a8d75a98" providerId="ADAL" clId="{2D6DF5F3-CD04-42D0-A910-8E7BDAF5D442}" dt="2023-01-05T02:02:03.488" v="733"/>
          <ac:inkMkLst>
            <pc:docMk/>
            <pc:sldMk cId="439336111" sldId="259"/>
            <ac:inkMk id="255" creationId="{F4A7C3E2-0D65-6A11-9D32-F592E6C6B107}"/>
          </ac:inkMkLst>
        </pc:inkChg>
        <pc:inkChg chg="add del mod">
          <ac:chgData name="Michael Kuniega" userId="999f7fd1-0dc3-4cba-81fd-6a42a8d75a98" providerId="ADAL" clId="{2D6DF5F3-CD04-42D0-A910-8E7BDAF5D442}" dt="2023-01-05T02:02:03.494" v="746"/>
          <ac:inkMkLst>
            <pc:docMk/>
            <pc:sldMk cId="439336111" sldId="259"/>
            <ac:inkMk id="256" creationId="{2279FB6F-3D73-842F-EF4C-F3EA24903AAE}"/>
          </ac:inkMkLst>
        </pc:inkChg>
        <pc:inkChg chg="add del mod">
          <ac:chgData name="Michael Kuniega" userId="999f7fd1-0dc3-4cba-81fd-6a42a8d75a98" providerId="ADAL" clId="{2D6DF5F3-CD04-42D0-A910-8E7BDAF5D442}" dt="2023-01-05T02:02:03.501" v="764"/>
          <ac:inkMkLst>
            <pc:docMk/>
            <pc:sldMk cId="439336111" sldId="259"/>
            <ac:inkMk id="257" creationId="{16312B32-D9E2-9F48-AB33-A9B73BBE8BF7}"/>
          </ac:inkMkLst>
        </pc:inkChg>
        <pc:inkChg chg="add del mod">
          <ac:chgData name="Michael Kuniega" userId="999f7fd1-0dc3-4cba-81fd-6a42a8d75a98" providerId="ADAL" clId="{2D6DF5F3-CD04-42D0-A910-8E7BDAF5D442}" dt="2023-01-05T02:02:03.497" v="752"/>
          <ac:inkMkLst>
            <pc:docMk/>
            <pc:sldMk cId="439336111" sldId="259"/>
            <ac:inkMk id="258" creationId="{445C0C75-A3DF-0991-9439-94641B8D1C2B}"/>
          </ac:inkMkLst>
        </pc:inkChg>
        <pc:inkChg chg="add del mod">
          <ac:chgData name="Michael Kuniega" userId="999f7fd1-0dc3-4cba-81fd-6a42a8d75a98" providerId="ADAL" clId="{2D6DF5F3-CD04-42D0-A910-8E7BDAF5D442}" dt="2023-01-05T02:02:03.493" v="744"/>
          <ac:inkMkLst>
            <pc:docMk/>
            <pc:sldMk cId="439336111" sldId="259"/>
            <ac:inkMk id="259" creationId="{796922EE-D936-EDE3-1FD1-94CFCF61E5EE}"/>
          </ac:inkMkLst>
        </pc:inkChg>
        <pc:inkChg chg="add del mod">
          <ac:chgData name="Michael Kuniega" userId="999f7fd1-0dc3-4cba-81fd-6a42a8d75a98" providerId="ADAL" clId="{2D6DF5F3-CD04-42D0-A910-8E7BDAF5D442}" dt="2023-01-05T02:02:03.490" v="738"/>
          <ac:inkMkLst>
            <pc:docMk/>
            <pc:sldMk cId="439336111" sldId="259"/>
            <ac:inkMk id="260" creationId="{086B329D-C75F-792C-8F17-EC85C6661BB4}"/>
          </ac:inkMkLst>
        </pc:inkChg>
        <pc:inkChg chg="add del mod">
          <ac:chgData name="Michael Kuniega" userId="999f7fd1-0dc3-4cba-81fd-6a42a8d75a98" providerId="ADAL" clId="{2D6DF5F3-CD04-42D0-A910-8E7BDAF5D442}" dt="2023-01-05T02:02:03.501" v="763"/>
          <ac:inkMkLst>
            <pc:docMk/>
            <pc:sldMk cId="439336111" sldId="259"/>
            <ac:inkMk id="261" creationId="{ECA7D10C-9DEA-A94B-4D0E-393B5FF1B686}"/>
          </ac:inkMkLst>
        </pc:inkChg>
        <pc:inkChg chg="add del mod">
          <ac:chgData name="Michael Kuniega" userId="999f7fd1-0dc3-4cba-81fd-6a42a8d75a98" providerId="ADAL" clId="{2D6DF5F3-CD04-42D0-A910-8E7BDAF5D442}" dt="2023-01-05T02:02:03.483" v="725"/>
          <ac:inkMkLst>
            <pc:docMk/>
            <pc:sldMk cId="439336111" sldId="259"/>
            <ac:inkMk id="262" creationId="{0304C64F-977A-5FB4-029C-398204F1B295}"/>
          </ac:inkMkLst>
        </pc:inkChg>
        <pc:inkChg chg="add del mod">
          <ac:chgData name="Michael Kuniega" userId="999f7fd1-0dc3-4cba-81fd-6a42a8d75a98" providerId="ADAL" clId="{2D6DF5F3-CD04-42D0-A910-8E7BDAF5D442}" dt="2023-01-05T02:02:03.473" v="712"/>
          <ac:inkMkLst>
            <pc:docMk/>
            <pc:sldMk cId="439336111" sldId="259"/>
            <ac:inkMk id="263" creationId="{05D55877-4086-9F45-975D-CF99419A6A90}"/>
          </ac:inkMkLst>
        </pc:inkChg>
        <pc:inkChg chg="add del mod">
          <ac:chgData name="Michael Kuniega" userId="999f7fd1-0dc3-4cba-81fd-6a42a8d75a98" providerId="ADAL" clId="{2D6DF5F3-CD04-42D0-A910-8E7BDAF5D442}" dt="2023-01-05T02:02:03.484" v="726"/>
          <ac:inkMkLst>
            <pc:docMk/>
            <pc:sldMk cId="439336111" sldId="259"/>
            <ac:inkMk id="265" creationId="{256F6BD4-F032-9C40-54D3-8A6641C8E9E6}"/>
          </ac:inkMkLst>
        </pc:inkChg>
        <pc:inkChg chg="add del mod">
          <ac:chgData name="Michael Kuniega" userId="999f7fd1-0dc3-4cba-81fd-6a42a8d75a98" providerId="ADAL" clId="{2D6DF5F3-CD04-42D0-A910-8E7BDAF5D442}" dt="2023-01-05T02:02:03.482" v="723"/>
          <ac:inkMkLst>
            <pc:docMk/>
            <pc:sldMk cId="439336111" sldId="259"/>
            <ac:inkMk id="266" creationId="{4FDC6D7E-3841-1CCC-5914-3B30AC34FC10}"/>
          </ac:inkMkLst>
        </pc:inkChg>
        <pc:inkChg chg="add del mod">
          <ac:chgData name="Michael Kuniega" userId="999f7fd1-0dc3-4cba-81fd-6a42a8d75a98" providerId="ADAL" clId="{2D6DF5F3-CD04-42D0-A910-8E7BDAF5D442}" dt="2023-01-05T02:03:11.510" v="781"/>
          <ac:inkMkLst>
            <pc:docMk/>
            <pc:sldMk cId="439336111" sldId="259"/>
            <ac:inkMk id="268" creationId="{E33C967B-167C-E868-EC01-114D0BFBBB9D}"/>
          </ac:inkMkLst>
        </pc:inkChg>
        <pc:inkChg chg="add del mod">
          <ac:chgData name="Michael Kuniega" userId="999f7fd1-0dc3-4cba-81fd-6a42a8d75a98" providerId="ADAL" clId="{2D6DF5F3-CD04-42D0-A910-8E7BDAF5D442}" dt="2023-01-05T02:03:11.520" v="795"/>
          <ac:inkMkLst>
            <pc:docMk/>
            <pc:sldMk cId="439336111" sldId="259"/>
            <ac:inkMk id="269" creationId="{A4212E93-BD80-F067-E428-E2FC9F503E77}"/>
          </ac:inkMkLst>
        </pc:inkChg>
        <pc:inkChg chg="add del mod">
          <ac:chgData name="Michael Kuniega" userId="999f7fd1-0dc3-4cba-81fd-6a42a8d75a98" providerId="ADAL" clId="{2D6DF5F3-CD04-42D0-A910-8E7BDAF5D442}" dt="2023-01-05T02:03:11.506" v="776"/>
          <ac:inkMkLst>
            <pc:docMk/>
            <pc:sldMk cId="439336111" sldId="259"/>
            <ac:inkMk id="270" creationId="{7BF6D0D0-23AB-0B3D-0A08-C5F83B0A6853}"/>
          </ac:inkMkLst>
        </pc:inkChg>
        <pc:inkChg chg="add del mod">
          <ac:chgData name="Michael Kuniega" userId="999f7fd1-0dc3-4cba-81fd-6a42a8d75a98" providerId="ADAL" clId="{2D6DF5F3-CD04-42D0-A910-8E7BDAF5D442}" dt="2023-01-05T02:03:11.521" v="797"/>
          <ac:inkMkLst>
            <pc:docMk/>
            <pc:sldMk cId="439336111" sldId="259"/>
            <ac:inkMk id="271" creationId="{688CBE4D-F4E3-6796-CD28-3B2D875A1493}"/>
          </ac:inkMkLst>
        </pc:inkChg>
        <pc:inkChg chg="add del mod">
          <ac:chgData name="Michael Kuniega" userId="999f7fd1-0dc3-4cba-81fd-6a42a8d75a98" providerId="ADAL" clId="{2D6DF5F3-CD04-42D0-A910-8E7BDAF5D442}" dt="2023-01-05T02:03:11.525" v="808"/>
          <ac:inkMkLst>
            <pc:docMk/>
            <pc:sldMk cId="439336111" sldId="259"/>
            <ac:inkMk id="272" creationId="{4C5D8B51-0A90-C9B8-CAD2-897345BF0ED9}"/>
          </ac:inkMkLst>
        </pc:inkChg>
        <pc:inkChg chg="add del mod">
          <ac:chgData name="Michael Kuniega" userId="999f7fd1-0dc3-4cba-81fd-6a42a8d75a98" providerId="ADAL" clId="{2D6DF5F3-CD04-42D0-A910-8E7BDAF5D442}" dt="2023-01-05T02:03:11.517" v="791"/>
          <ac:inkMkLst>
            <pc:docMk/>
            <pc:sldMk cId="439336111" sldId="259"/>
            <ac:inkMk id="274" creationId="{916D7875-2974-77A9-18D1-E432C0CB4E57}"/>
          </ac:inkMkLst>
        </pc:inkChg>
        <pc:inkChg chg="add del mod">
          <ac:chgData name="Michael Kuniega" userId="999f7fd1-0dc3-4cba-81fd-6a42a8d75a98" providerId="ADAL" clId="{2D6DF5F3-CD04-42D0-A910-8E7BDAF5D442}" dt="2023-01-05T02:03:11.518" v="792"/>
          <ac:inkMkLst>
            <pc:docMk/>
            <pc:sldMk cId="439336111" sldId="259"/>
            <ac:inkMk id="275" creationId="{3DEEA725-E3AD-B321-B6A8-EC8A191C93AA}"/>
          </ac:inkMkLst>
        </pc:inkChg>
        <pc:inkChg chg="add del mod">
          <ac:chgData name="Michael Kuniega" userId="999f7fd1-0dc3-4cba-81fd-6a42a8d75a98" providerId="ADAL" clId="{2D6DF5F3-CD04-42D0-A910-8E7BDAF5D442}" dt="2023-01-05T02:03:11.528" v="817"/>
          <ac:inkMkLst>
            <pc:docMk/>
            <pc:sldMk cId="439336111" sldId="259"/>
            <ac:inkMk id="276" creationId="{A44A9201-6F7F-2081-FD20-1CD79FD1B0BD}"/>
          </ac:inkMkLst>
        </pc:inkChg>
        <pc:inkChg chg="add del mod">
          <ac:chgData name="Michael Kuniega" userId="999f7fd1-0dc3-4cba-81fd-6a42a8d75a98" providerId="ADAL" clId="{2D6DF5F3-CD04-42D0-A910-8E7BDAF5D442}" dt="2023-01-05T02:03:11.508" v="778"/>
          <ac:inkMkLst>
            <pc:docMk/>
            <pc:sldMk cId="439336111" sldId="259"/>
            <ac:inkMk id="277" creationId="{7F583B2B-DC6F-8C98-A592-48AC02B80742}"/>
          </ac:inkMkLst>
        </pc:inkChg>
        <pc:inkChg chg="add del mod">
          <ac:chgData name="Michael Kuniega" userId="999f7fd1-0dc3-4cba-81fd-6a42a8d75a98" providerId="ADAL" clId="{2D6DF5F3-CD04-42D0-A910-8E7BDAF5D442}" dt="2023-01-05T02:03:11.503" v="773"/>
          <ac:inkMkLst>
            <pc:docMk/>
            <pc:sldMk cId="439336111" sldId="259"/>
            <ac:inkMk id="278" creationId="{855A2814-8E46-F845-1440-911C72E9237A}"/>
          </ac:inkMkLst>
        </pc:inkChg>
        <pc:inkChg chg="add del mod">
          <ac:chgData name="Michael Kuniega" userId="999f7fd1-0dc3-4cba-81fd-6a42a8d75a98" providerId="ADAL" clId="{2D6DF5F3-CD04-42D0-A910-8E7BDAF5D442}" dt="2023-01-05T02:03:11.514" v="787"/>
          <ac:inkMkLst>
            <pc:docMk/>
            <pc:sldMk cId="439336111" sldId="259"/>
            <ac:inkMk id="279" creationId="{304F5199-5F32-F123-AAE2-2FE6101574F9}"/>
          </ac:inkMkLst>
        </pc:inkChg>
        <pc:inkChg chg="add del mod">
          <ac:chgData name="Michael Kuniega" userId="999f7fd1-0dc3-4cba-81fd-6a42a8d75a98" providerId="ADAL" clId="{2D6DF5F3-CD04-42D0-A910-8E7BDAF5D442}" dt="2023-01-05T02:03:11.512" v="784"/>
          <ac:inkMkLst>
            <pc:docMk/>
            <pc:sldMk cId="439336111" sldId="259"/>
            <ac:inkMk id="280" creationId="{4091C2C3-60E3-CDC5-A538-8E5F5A21B2CC}"/>
          </ac:inkMkLst>
        </pc:inkChg>
        <pc:inkChg chg="add del mod">
          <ac:chgData name="Michael Kuniega" userId="999f7fd1-0dc3-4cba-81fd-6a42a8d75a98" providerId="ADAL" clId="{2D6DF5F3-CD04-42D0-A910-8E7BDAF5D442}" dt="2023-01-05T02:03:11.525" v="806"/>
          <ac:inkMkLst>
            <pc:docMk/>
            <pc:sldMk cId="439336111" sldId="259"/>
            <ac:inkMk id="281" creationId="{C5C80243-AD83-AECC-C29A-5642CEF74014}"/>
          </ac:inkMkLst>
        </pc:inkChg>
        <pc:inkChg chg="add del mod">
          <ac:chgData name="Michael Kuniega" userId="999f7fd1-0dc3-4cba-81fd-6a42a8d75a98" providerId="ADAL" clId="{2D6DF5F3-CD04-42D0-A910-8E7BDAF5D442}" dt="2023-01-05T02:03:11.527" v="814"/>
          <ac:inkMkLst>
            <pc:docMk/>
            <pc:sldMk cId="439336111" sldId="259"/>
            <ac:inkMk id="283" creationId="{8CB7EC65-9A10-D3AC-16E5-097776883308}"/>
          </ac:inkMkLst>
        </pc:inkChg>
        <pc:inkChg chg="add del mod">
          <ac:chgData name="Michael Kuniega" userId="999f7fd1-0dc3-4cba-81fd-6a42a8d75a98" providerId="ADAL" clId="{2D6DF5F3-CD04-42D0-A910-8E7BDAF5D442}" dt="2023-01-05T02:03:11.528" v="815"/>
          <ac:inkMkLst>
            <pc:docMk/>
            <pc:sldMk cId="439336111" sldId="259"/>
            <ac:inkMk id="285" creationId="{537F3ADF-D5D2-A281-5994-EAB3F5BBA03B}"/>
          </ac:inkMkLst>
        </pc:inkChg>
        <pc:inkChg chg="add del mod">
          <ac:chgData name="Michael Kuniega" userId="999f7fd1-0dc3-4cba-81fd-6a42a8d75a98" providerId="ADAL" clId="{2D6DF5F3-CD04-42D0-A910-8E7BDAF5D442}" dt="2023-01-05T02:03:11.514" v="786"/>
          <ac:inkMkLst>
            <pc:docMk/>
            <pc:sldMk cId="439336111" sldId="259"/>
            <ac:inkMk id="287" creationId="{C87FC7E9-C65E-9ECF-C820-2E5C2B075B1B}"/>
          </ac:inkMkLst>
        </pc:inkChg>
        <pc:inkChg chg="add del mod">
          <ac:chgData name="Michael Kuniega" userId="999f7fd1-0dc3-4cba-81fd-6a42a8d75a98" providerId="ADAL" clId="{2D6DF5F3-CD04-42D0-A910-8E7BDAF5D442}" dt="2023-01-05T02:03:11.516" v="789"/>
          <ac:inkMkLst>
            <pc:docMk/>
            <pc:sldMk cId="439336111" sldId="259"/>
            <ac:inkMk id="289" creationId="{E85CF9B4-316B-F1AE-F12F-987ED224EC30}"/>
          </ac:inkMkLst>
        </pc:inkChg>
        <pc:inkChg chg="add del mod">
          <ac:chgData name="Michael Kuniega" userId="999f7fd1-0dc3-4cba-81fd-6a42a8d75a98" providerId="ADAL" clId="{2D6DF5F3-CD04-42D0-A910-8E7BDAF5D442}" dt="2023-01-05T02:03:11.512" v="783"/>
          <ac:inkMkLst>
            <pc:docMk/>
            <pc:sldMk cId="439336111" sldId="259"/>
            <ac:inkMk id="290" creationId="{9CED1E11-6F08-BE92-A166-0F104A369FEC}"/>
          </ac:inkMkLst>
        </pc:inkChg>
        <pc:inkChg chg="add del mod">
          <ac:chgData name="Michael Kuniega" userId="999f7fd1-0dc3-4cba-81fd-6a42a8d75a98" providerId="ADAL" clId="{2D6DF5F3-CD04-42D0-A910-8E7BDAF5D442}" dt="2023-01-05T02:03:11.520" v="796"/>
          <ac:inkMkLst>
            <pc:docMk/>
            <pc:sldMk cId="439336111" sldId="259"/>
            <ac:inkMk id="291" creationId="{9CAE0A82-2FFD-A929-DD3C-F008608CB3EB}"/>
          </ac:inkMkLst>
        </pc:inkChg>
        <pc:inkChg chg="add del mod">
          <ac:chgData name="Michael Kuniega" userId="999f7fd1-0dc3-4cba-81fd-6a42a8d75a98" providerId="ADAL" clId="{2D6DF5F3-CD04-42D0-A910-8E7BDAF5D442}" dt="2023-01-05T02:03:11.525" v="807"/>
          <ac:inkMkLst>
            <pc:docMk/>
            <pc:sldMk cId="439336111" sldId="259"/>
            <ac:inkMk id="292" creationId="{688EB3D0-867D-F777-1401-171988A90773}"/>
          </ac:inkMkLst>
        </pc:inkChg>
        <pc:inkChg chg="add del mod">
          <ac:chgData name="Michael Kuniega" userId="999f7fd1-0dc3-4cba-81fd-6a42a8d75a98" providerId="ADAL" clId="{2D6DF5F3-CD04-42D0-A910-8E7BDAF5D442}" dt="2023-01-05T02:03:11.522" v="800"/>
          <ac:inkMkLst>
            <pc:docMk/>
            <pc:sldMk cId="439336111" sldId="259"/>
            <ac:inkMk id="293" creationId="{FCA7DA71-E9C0-BD6A-E5B6-60BD472481D8}"/>
          </ac:inkMkLst>
        </pc:inkChg>
        <pc:inkChg chg="add del mod">
          <ac:chgData name="Michael Kuniega" userId="999f7fd1-0dc3-4cba-81fd-6a42a8d75a98" providerId="ADAL" clId="{2D6DF5F3-CD04-42D0-A910-8E7BDAF5D442}" dt="2023-01-05T02:03:11.515" v="788"/>
          <ac:inkMkLst>
            <pc:docMk/>
            <pc:sldMk cId="439336111" sldId="259"/>
            <ac:inkMk id="295" creationId="{C03A6438-01F7-351B-A17A-C7A23CA27D69}"/>
          </ac:inkMkLst>
        </pc:inkChg>
        <pc:inkChg chg="add del mod">
          <ac:chgData name="Michael Kuniega" userId="999f7fd1-0dc3-4cba-81fd-6a42a8d75a98" providerId="ADAL" clId="{2D6DF5F3-CD04-42D0-A910-8E7BDAF5D442}" dt="2023-01-05T02:03:11.518" v="793"/>
          <ac:inkMkLst>
            <pc:docMk/>
            <pc:sldMk cId="439336111" sldId="259"/>
            <ac:inkMk id="296" creationId="{0EBCA688-B461-9BFD-EAAF-F99C6B4D49DA}"/>
          </ac:inkMkLst>
        </pc:inkChg>
        <pc:inkChg chg="add del mod">
          <ac:chgData name="Michael Kuniega" userId="999f7fd1-0dc3-4cba-81fd-6a42a8d75a98" providerId="ADAL" clId="{2D6DF5F3-CD04-42D0-A910-8E7BDAF5D442}" dt="2023-01-05T02:03:11.509" v="780"/>
          <ac:inkMkLst>
            <pc:docMk/>
            <pc:sldMk cId="439336111" sldId="259"/>
            <ac:inkMk id="297" creationId="{921E490F-C1D2-5F13-D0D4-7F4B54BE2DFF}"/>
          </ac:inkMkLst>
        </pc:inkChg>
        <pc:inkChg chg="add del mod">
          <ac:chgData name="Michael Kuniega" userId="999f7fd1-0dc3-4cba-81fd-6a42a8d75a98" providerId="ADAL" clId="{2D6DF5F3-CD04-42D0-A910-8E7BDAF5D442}" dt="2023-01-05T02:03:11.511" v="782"/>
          <ac:inkMkLst>
            <pc:docMk/>
            <pc:sldMk cId="439336111" sldId="259"/>
            <ac:inkMk id="298" creationId="{46A91A09-0C6F-E9F9-F92A-7058E9DC1746}"/>
          </ac:inkMkLst>
        </pc:inkChg>
        <pc:inkChg chg="add del mod">
          <ac:chgData name="Michael Kuniega" userId="999f7fd1-0dc3-4cba-81fd-6a42a8d75a98" providerId="ADAL" clId="{2D6DF5F3-CD04-42D0-A910-8E7BDAF5D442}" dt="2023-01-05T02:03:11.526" v="811"/>
          <ac:inkMkLst>
            <pc:docMk/>
            <pc:sldMk cId="439336111" sldId="259"/>
            <ac:inkMk id="299" creationId="{7C8D6743-20B3-B9E9-12F8-3853A1942A1B}"/>
          </ac:inkMkLst>
        </pc:inkChg>
        <pc:inkChg chg="add del mod">
          <ac:chgData name="Michael Kuniega" userId="999f7fd1-0dc3-4cba-81fd-6a42a8d75a98" providerId="ADAL" clId="{2D6DF5F3-CD04-42D0-A910-8E7BDAF5D442}" dt="2023-01-05T02:03:11.523" v="802"/>
          <ac:inkMkLst>
            <pc:docMk/>
            <pc:sldMk cId="439336111" sldId="259"/>
            <ac:inkMk id="301" creationId="{FC57C92C-1AAB-0B8C-19FE-FBA16BB594AE}"/>
          </ac:inkMkLst>
        </pc:inkChg>
        <pc:inkChg chg="add del mod">
          <ac:chgData name="Michael Kuniega" userId="999f7fd1-0dc3-4cba-81fd-6a42a8d75a98" providerId="ADAL" clId="{2D6DF5F3-CD04-42D0-A910-8E7BDAF5D442}" dt="2023-01-05T02:03:11.527" v="813"/>
          <ac:inkMkLst>
            <pc:docMk/>
            <pc:sldMk cId="439336111" sldId="259"/>
            <ac:inkMk id="302" creationId="{837A96A6-C559-4420-6D32-020179ECFCB7}"/>
          </ac:inkMkLst>
        </pc:inkChg>
        <pc:inkChg chg="add del mod">
          <ac:chgData name="Michael Kuniega" userId="999f7fd1-0dc3-4cba-81fd-6a42a8d75a98" providerId="ADAL" clId="{2D6DF5F3-CD04-42D0-A910-8E7BDAF5D442}" dt="2023-01-05T02:03:11.523" v="801"/>
          <ac:inkMkLst>
            <pc:docMk/>
            <pc:sldMk cId="439336111" sldId="259"/>
            <ac:inkMk id="303" creationId="{A2535D11-747A-C613-BC76-A272CA778EEC}"/>
          </ac:inkMkLst>
        </pc:inkChg>
        <pc:inkChg chg="add del mod">
          <ac:chgData name="Michael Kuniega" userId="999f7fd1-0dc3-4cba-81fd-6a42a8d75a98" providerId="ADAL" clId="{2D6DF5F3-CD04-42D0-A910-8E7BDAF5D442}" dt="2023-01-05T02:03:11.527" v="812"/>
          <ac:inkMkLst>
            <pc:docMk/>
            <pc:sldMk cId="439336111" sldId="259"/>
            <ac:inkMk id="304" creationId="{7E7AE087-FE87-A534-EFEB-F27DB35E4277}"/>
          </ac:inkMkLst>
        </pc:inkChg>
        <pc:inkChg chg="add del mod">
          <ac:chgData name="Michael Kuniega" userId="999f7fd1-0dc3-4cba-81fd-6a42a8d75a98" providerId="ADAL" clId="{2D6DF5F3-CD04-42D0-A910-8E7BDAF5D442}" dt="2023-01-05T02:03:11.522" v="799"/>
          <ac:inkMkLst>
            <pc:docMk/>
            <pc:sldMk cId="439336111" sldId="259"/>
            <ac:inkMk id="305" creationId="{C6836559-27BF-86F5-3379-735E571A5121}"/>
          </ac:inkMkLst>
        </pc:inkChg>
        <pc:inkChg chg="add del mod">
          <ac:chgData name="Michael Kuniega" userId="999f7fd1-0dc3-4cba-81fd-6a42a8d75a98" providerId="ADAL" clId="{2D6DF5F3-CD04-42D0-A910-8E7BDAF5D442}" dt="2023-01-05T02:03:11.528" v="816"/>
          <ac:inkMkLst>
            <pc:docMk/>
            <pc:sldMk cId="439336111" sldId="259"/>
            <ac:inkMk id="307" creationId="{ABAAE9FF-1189-B8E1-B748-C757C1244DFB}"/>
          </ac:inkMkLst>
        </pc:inkChg>
        <pc:inkChg chg="add del mod">
          <ac:chgData name="Michael Kuniega" userId="999f7fd1-0dc3-4cba-81fd-6a42a8d75a98" providerId="ADAL" clId="{2D6DF5F3-CD04-42D0-A910-8E7BDAF5D442}" dt="2023-01-05T02:03:11.505" v="775"/>
          <ac:inkMkLst>
            <pc:docMk/>
            <pc:sldMk cId="439336111" sldId="259"/>
            <ac:inkMk id="308" creationId="{3E3C02DA-AB45-979A-F206-D18BF3E5DB24}"/>
          </ac:inkMkLst>
        </pc:inkChg>
        <pc:inkChg chg="add del mod">
          <ac:chgData name="Michael Kuniega" userId="999f7fd1-0dc3-4cba-81fd-6a42a8d75a98" providerId="ADAL" clId="{2D6DF5F3-CD04-42D0-A910-8E7BDAF5D442}" dt="2023-01-05T02:03:11.519" v="794"/>
          <ac:inkMkLst>
            <pc:docMk/>
            <pc:sldMk cId="439336111" sldId="259"/>
            <ac:inkMk id="309" creationId="{7E65C2C8-83F3-77AD-4FF2-163147AB1DB1}"/>
          </ac:inkMkLst>
        </pc:inkChg>
        <pc:inkChg chg="add del mod">
          <ac:chgData name="Michael Kuniega" userId="999f7fd1-0dc3-4cba-81fd-6a42a8d75a98" providerId="ADAL" clId="{2D6DF5F3-CD04-42D0-A910-8E7BDAF5D442}" dt="2023-01-05T02:03:11.526" v="810"/>
          <ac:inkMkLst>
            <pc:docMk/>
            <pc:sldMk cId="439336111" sldId="259"/>
            <ac:inkMk id="310" creationId="{F1C1F9CE-F937-4F93-A9BA-668C7EC29EA6}"/>
          </ac:inkMkLst>
        </pc:inkChg>
        <pc:inkChg chg="add del mod">
          <ac:chgData name="Michael Kuniega" userId="999f7fd1-0dc3-4cba-81fd-6a42a8d75a98" providerId="ADAL" clId="{2D6DF5F3-CD04-42D0-A910-8E7BDAF5D442}" dt="2023-01-05T02:03:11.524" v="805"/>
          <ac:inkMkLst>
            <pc:docMk/>
            <pc:sldMk cId="439336111" sldId="259"/>
            <ac:inkMk id="311" creationId="{72B051FB-05BA-3185-24E4-745EFA1FDA2A}"/>
          </ac:inkMkLst>
        </pc:inkChg>
        <pc:inkChg chg="add del mod">
          <ac:chgData name="Michael Kuniega" userId="999f7fd1-0dc3-4cba-81fd-6a42a8d75a98" providerId="ADAL" clId="{2D6DF5F3-CD04-42D0-A910-8E7BDAF5D442}" dt="2023-01-05T02:03:11.513" v="785"/>
          <ac:inkMkLst>
            <pc:docMk/>
            <pc:sldMk cId="439336111" sldId="259"/>
            <ac:inkMk id="313" creationId="{4F6F7A93-4CC4-A45F-15F2-70F3B8535645}"/>
          </ac:inkMkLst>
        </pc:inkChg>
        <pc:inkChg chg="add del mod">
          <ac:chgData name="Michael Kuniega" userId="999f7fd1-0dc3-4cba-81fd-6a42a8d75a98" providerId="ADAL" clId="{2D6DF5F3-CD04-42D0-A910-8E7BDAF5D442}" dt="2023-01-05T02:03:11.516" v="790"/>
          <ac:inkMkLst>
            <pc:docMk/>
            <pc:sldMk cId="439336111" sldId="259"/>
            <ac:inkMk id="314" creationId="{67E3E5D6-B293-F48A-5CD7-A32B1F3DE7B0}"/>
          </ac:inkMkLst>
        </pc:inkChg>
        <pc:inkChg chg="add del mod">
          <ac:chgData name="Michael Kuniega" userId="999f7fd1-0dc3-4cba-81fd-6a42a8d75a98" providerId="ADAL" clId="{2D6DF5F3-CD04-42D0-A910-8E7BDAF5D442}" dt="2023-01-05T02:03:11.523" v="803"/>
          <ac:inkMkLst>
            <pc:docMk/>
            <pc:sldMk cId="439336111" sldId="259"/>
            <ac:inkMk id="315" creationId="{85AED270-72C9-8B88-4274-F4D7EE7971C5}"/>
          </ac:inkMkLst>
        </pc:inkChg>
        <pc:inkChg chg="add del mod">
          <ac:chgData name="Michael Kuniega" userId="999f7fd1-0dc3-4cba-81fd-6a42a8d75a98" providerId="ADAL" clId="{2D6DF5F3-CD04-42D0-A910-8E7BDAF5D442}" dt="2023-01-05T02:03:11.521" v="798"/>
          <ac:inkMkLst>
            <pc:docMk/>
            <pc:sldMk cId="439336111" sldId="259"/>
            <ac:inkMk id="316" creationId="{4B902C3F-C383-C7F2-FC54-B74212DC7DB2}"/>
          </ac:inkMkLst>
        </pc:inkChg>
        <pc:inkChg chg="add del mod">
          <ac:chgData name="Michael Kuniega" userId="999f7fd1-0dc3-4cba-81fd-6a42a8d75a98" providerId="ADAL" clId="{2D6DF5F3-CD04-42D0-A910-8E7BDAF5D442}" dt="2023-01-05T02:03:11.528" v="818"/>
          <ac:inkMkLst>
            <pc:docMk/>
            <pc:sldMk cId="439336111" sldId="259"/>
            <ac:inkMk id="317" creationId="{FF3554E1-E986-6546-ABFC-02D7E6BE3518}"/>
          </ac:inkMkLst>
        </pc:inkChg>
        <pc:inkChg chg="add del mod">
          <ac:chgData name="Michael Kuniega" userId="999f7fd1-0dc3-4cba-81fd-6a42a8d75a98" providerId="ADAL" clId="{2D6DF5F3-CD04-42D0-A910-8E7BDAF5D442}" dt="2023-01-05T02:03:11.524" v="804"/>
          <ac:inkMkLst>
            <pc:docMk/>
            <pc:sldMk cId="439336111" sldId="259"/>
            <ac:inkMk id="318" creationId="{44D2EC95-77DB-8C5C-69D7-51D1FACE68BF}"/>
          </ac:inkMkLst>
        </pc:inkChg>
        <pc:inkChg chg="add del mod">
          <ac:chgData name="Michael Kuniega" userId="999f7fd1-0dc3-4cba-81fd-6a42a8d75a98" providerId="ADAL" clId="{2D6DF5F3-CD04-42D0-A910-8E7BDAF5D442}" dt="2023-01-05T02:03:11.505" v="774"/>
          <ac:inkMkLst>
            <pc:docMk/>
            <pc:sldMk cId="439336111" sldId="259"/>
            <ac:inkMk id="319" creationId="{658FACC3-7896-0445-F5BE-A7BD380A349A}"/>
          </ac:inkMkLst>
        </pc:inkChg>
        <pc:inkChg chg="add del mod">
          <ac:chgData name="Michael Kuniega" userId="999f7fd1-0dc3-4cba-81fd-6a42a8d75a98" providerId="ADAL" clId="{2D6DF5F3-CD04-42D0-A910-8E7BDAF5D442}" dt="2023-01-05T02:03:11.507" v="777"/>
          <ac:inkMkLst>
            <pc:docMk/>
            <pc:sldMk cId="439336111" sldId="259"/>
            <ac:inkMk id="320" creationId="{C71B18DC-AA72-3821-FE34-58C62844CB5A}"/>
          </ac:inkMkLst>
        </pc:inkChg>
        <pc:inkChg chg="add del mod">
          <ac:chgData name="Michael Kuniega" userId="999f7fd1-0dc3-4cba-81fd-6a42a8d75a98" providerId="ADAL" clId="{2D6DF5F3-CD04-42D0-A910-8E7BDAF5D442}" dt="2023-01-05T02:03:11.509" v="779"/>
          <ac:inkMkLst>
            <pc:docMk/>
            <pc:sldMk cId="439336111" sldId="259"/>
            <ac:inkMk id="321" creationId="{33B5714B-D278-3709-F6C4-43BCD91AF151}"/>
          </ac:inkMkLst>
        </pc:inkChg>
        <pc:inkChg chg="add del mod">
          <ac:chgData name="Michael Kuniega" userId="999f7fd1-0dc3-4cba-81fd-6a42a8d75a98" providerId="ADAL" clId="{2D6DF5F3-CD04-42D0-A910-8E7BDAF5D442}" dt="2023-01-05T02:03:11.526" v="809"/>
          <ac:inkMkLst>
            <pc:docMk/>
            <pc:sldMk cId="439336111" sldId="259"/>
            <ac:inkMk id="322" creationId="{27127C39-045A-EBE7-A86A-0F1993834272}"/>
          </ac:inkMkLst>
        </pc:inkChg>
        <pc:inkChg chg="add">
          <ac:chgData name="Michael Kuniega" userId="999f7fd1-0dc3-4cba-81fd-6a42a8d75a98" providerId="ADAL" clId="{2D6DF5F3-CD04-42D0-A910-8E7BDAF5D442}" dt="2023-01-05T02:10:33.795" v="1154" actId="9405"/>
          <ac:inkMkLst>
            <pc:docMk/>
            <pc:sldMk cId="439336111" sldId="259"/>
            <ac:inkMk id="325" creationId="{9505B002-D5AF-0001-3C3F-2C98A40D176C}"/>
          </ac:inkMkLst>
        </pc:inkChg>
      </pc:sldChg>
      <pc:sldChg chg="addSp modSp mod">
        <pc:chgData name="Michael Kuniega" userId="999f7fd1-0dc3-4cba-81fd-6a42a8d75a98" providerId="ADAL" clId="{2D6DF5F3-CD04-42D0-A910-8E7BDAF5D442}" dt="2023-01-05T02:10:29.048" v="1153" actId="9405"/>
        <pc:sldMkLst>
          <pc:docMk/>
          <pc:sldMk cId="1903741724" sldId="260"/>
        </pc:sldMkLst>
        <pc:picChg chg="add mod">
          <ac:chgData name="Michael Kuniega" userId="999f7fd1-0dc3-4cba-81fd-6a42a8d75a98" providerId="ADAL" clId="{2D6DF5F3-CD04-42D0-A910-8E7BDAF5D442}" dt="2023-01-05T02:01:12.011" v="705" actId="1076"/>
          <ac:picMkLst>
            <pc:docMk/>
            <pc:sldMk cId="1903741724" sldId="260"/>
            <ac:picMk id="2" creationId="{34F71708-E602-048C-9D0A-236430C7E65D}"/>
          </ac:picMkLst>
        </pc:picChg>
        <pc:picChg chg="mod">
          <ac:chgData name="Michael Kuniega" userId="999f7fd1-0dc3-4cba-81fd-6a42a8d75a98" providerId="ADAL" clId="{2D6DF5F3-CD04-42D0-A910-8E7BDAF5D442}" dt="2023-01-05T02:00:46.408" v="701" actId="1076"/>
          <ac:picMkLst>
            <pc:docMk/>
            <pc:sldMk cId="1903741724" sldId="260"/>
            <ac:picMk id="3" creationId="{00F721F4-D0C3-066F-F56C-87A1801F4D8F}"/>
          </ac:picMkLst>
        </pc:picChg>
        <pc:picChg chg="add mod">
          <ac:chgData name="Michael Kuniega" userId="999f7fd1-0dc3-4cba-81fd-6a42a8d75a98" providerId="ADAL" clId="{2D6DF5F3-CD04-42D0-A910-8E7BDAF5D442}" dt="2023-01-05T02:01:42.568" v="710" actId="1076"/>
          <ac:picMkLst>
            <pc:docMk/>
            <pc:sldMk cId="1903741724" sldId="260"/>
            <ac:picMk id="5" creationId="{F103B7B3-0D5C-2BBD-E2B9-78352E15DD23}"/>
          </ac:picMkLst>
        </pc:picChg>
        <pc:picChg chg="add mod">
          <ac:chgData name="Michael Kuniega" userId="999f7fd1-0dc3-4cba-81fd-6a42a8d75a98" providerId="ADAL" clId="{2D6DF5F3-CD04-42D0-A910-8E7BDAF5D442}" dt="2023-01-05T02:02:32.046" v="772" actId="1076"/>
          <ac:picMkLst>
            <pc:docMk/>
            <pc:sldMk cId="1903741724" sldId="260"/>
            <ac:picMk id="7" creationId="{1E04E788-B1DA-AA59-1C41-4C339EB324CC}"/>
          </ac:picMkLst>
        </pc:picChg>
        <pc:inkChg chg="add">
          <ac:chgData name="Michael Kuniega" userId="999f7fd1-0dc3-4cba-81fd-6a42a8d75a98" providerId="ADAL" clId="{2D6DF5F3-CD04-42D0-A910-8E7BDAF5D442}" dt="2023-01-05T02:01:15.885" v="706" actId="9405"/>
          <ac:inkMkLst>
            <pc:docMk/>
            <pc:sldMk cId="1903741724" sldId="260"/>
            <ac:inkMk id="4" creationId="{484A668D-F3E0-1ED4-ABE1-AE452E145611}"/>
          </ac:inkMkLst>
        </pc:inkChg>
        <pc:inkChg chg="add">
          <ac:chgData name="Michael Kuniega" userId="999f7fd1-0dc3-4cba-81fd-6a42a8d75a98" providerId="ADAL" clId="{2D6DF5F3-CD04-42D0-A910-8E7BDAF5D442}" dt="2023-01-05T02:01:48.021" v="711" actId="9405"/>
          <ac:inkMkLst>
            <pc:docMk/>
            <pc:sldMk cId="1903741724" sldId="260"/>
            <ac:inkMk id="6" creationId="{0C4FB641-4186-33F0-7482-A5AB94E1702B}"/>
          </ac:inkMkLst>
        </pc:inkChg>
        <pc:inkChg chg="add">
          <ac:chgData name="Michael Kuniega" userId="999f7fd1-0dc3-4cba-81fd-6a42a8d75a98" providerId="ADAL" clId="{2D6DF5F3-CD04-42D0-A910-8E7BDAF5D442}" dt="2023-01-05T02:10:25.525" v="1150" actId="9405"/>
          <ac:inkMkLst>
            <pc:docMk/>
            <pc:sldMk cId="1903741724" sldId="260"/>
            <ac:inkMk id="8" creationId="{84FB611B-4B17-E665-CE1F-67E03BA7B18B}"/>
          </ac:inkMkLst>
        </pc:inkChg>
        <pc:inkChg chg="add">
          <ac:chgData name="Michael Kuniega" userId="999f7fd1-0dc3-4cba-81fd-6a42a8d75a98" providerId="ADAL" clId="{2D6DF5F3-CD04-42D0-A910-8E7BDAF5D442}" dt="2023-01-05T02:10:26.651" v="1151" actId="9405"/>
          <ac:inkMkLst>
            <pc:docMk/>
            <pc:sldMk cId="1903741724" sldId="260"/>
            <ac:inkMk id="9" creationId="{F8A4A738-22FA-F72C-6310-C3D952769467}"/>
          </ac:inkMkLst>
        </pc:inkChg>
        <pc:inkChg chg="add">
          <ac:chgData name="Michael Kuniega" userId="999f7fd1-0dc3-4cba-81fd-6a42a8d75a98" providerId="ADAL" clId="{2D6DF5F3-CD04-42D0-A910-8E7BDAF5D442}" dt="2023-01-05T02:10:27.559" v="1152" actId="9405"/>
          <ac:inkMkLst>
            <pc:docMk/>
            <pc:sldMk cId="1903741724" sldId="260"/>
            <ac:inkMk id="10" creationId="{5D3C036E-6815-D960-60C9-7E216753B10E}"/>
          </ac:inkMkLst>
        </pc:inkChg>
        <pc:inkChg chg="add">
          <ac:chgData name="Michael Kuniega" userId="999f7fd1-0dc3-4cba-81fd-6a42a8d75a98" providerId="ADAL" clId="{2D6DF5F3-CD04-42D0-A910-8E7BDAF5D442}" dt="2023-01-05T02:10:29.048" v="1153" actId="9405"/>
          <ac:inkMkLst>
            <pc:docMk/>
            <pc:sldMk cId="1903741724" sldId="260"/>
            <ac:inkMk id="11" creationId="{DB79C511-8E82-4DB6-AAA3-C9C5AE979B41}"/>
          </ac:inkMkLst>
        </pc:inkChg>
      </pc:sldChg>
      <pc:sldChg chg="addSp delSp modSp mod">
        <pc:chgData name="Michael Kuniega" userId="999f7fd1-0dc3-4cba-81fd-6a42a8d75a98" providerId="ADAL" clId="{2D6DF5F3-CD04-42D0-A910-8E7BDAF5D442}" dt="2023-01-05T02:10:22.849" v="1149" actId="9405"/>
        <pc:sldMkLst>
          <pc:docMk/>
          <pc:sldMk cId="2865865524" sldId="261"/>
        </pc:sldMkLst>
        <pc:grpChg chg="del mod">
          <ac:chgData name="Michael Kuniega" userId="999f7fd1-0dc3-4cba-81fd-6a42a8d75a98" providerId="ADAL" clId="{2D6DF5F3-CD04-42D0-A910-8E7BDAF5D442}" dt="2023-01-05T02:06:07.781" v="859"/>
          <ac:grpSpMkLst>
            <pc:docMk/>
            <pc:sldMk cId="2865865524" sldId="261"/>
            <ac:grpSpMk id="12" creationId="{5A37227F-1142-8F30-4BE7-3DAF01B6BE8E}"/>
          </ac:grpSpMkLst>
        </pc:grpChg>
        <pc:grpChg chg="mod">
          <ac:chgData name="Michael Kuniega" userId="999f7fd1-0dc3-4cba-81fd-6a42a8d75a98" providerId="ADAL" clId="{2D6DF5F3-CD04-42D0-A910-8E7BDAF5D442}" dt="2023-01-05T02:06:04.666" v="854"/>
          <ac:grpSpMkLst>
            <pc:docMk/>
            <pc:sldMk cId="2865865524" sldId="261"/>
            <ac:grpSpMk id="13" creationId="{D353F994-4105-3A90-5FDF-0A71461E70DC}"/>
          </ac:grpSpMkLst>
        </pc:grpChg>
        <pc:grpChg chg="mod">
          <ac:chgData name="Michael Kuniega" userId="999f7fd1-0dc3-4cba-81fd-6a42a8d75a98" providerId="ADAL" clId="{2D6DF5F3-CD04-42D0-A910-8E7BDAF5D442}" dt="2023-01-05T02:06:07.781" v="859"/>
          <ac:grpSpMkLst>
            <pc:docMk/>
            <pc:sldMk cId="2865865524" sldId="261"/>
            <ac:grpSpMk id="18" creationId="{F5D9248E-1355-5AE5-F512-1268EB629ACF}"/>
          </ac:grpSpMkLst>
        </pc:grpChg>
        <pc:grpChg chg="del mod">
          <ac:chgData name="Michael Kuniega" userId="999f7fd1-0dc3-4cba-81fd-6a42a8d75a98" providerId="ADAL" clId="{2D6DF5F3-CD04-42D0-A910-8E7BDAF5D442}" dt="2023-01-05T02:06:19.533" v="873"/>
          <ac:grpSpMkLst>
            <pc:docMk/>
            <pc:sldMk cId="2865865524" sldId="261"/>
            <ac:grpSpMk id="27" creationId="{EEC91D40-5E7C-4480-6FC1-A3AEF3FB4D80}"/>
          </ac:grpSpMkLst>
        </pc:grpChg>
        <pc:grpChg chg="mod">
          <ac:chgData name="Michael Kuniega" userId="999f7fd1-0dc3-4cba-81fd-6a42a8d75a98" providerId="ADAL" clId="{2D6DF5F3-CD04-42D0-A910-8E7BDAF5D442}" dt="2023-01-05T02:06:18.054" v="871"/>
          <ac:grpSpMkLst>
            <pc:docMk/>
            <pc:sldMk cId="2865865524" sldId="261"/>
            <ac:grpSpMk id="30" creationId="{93EC52AC-EBBE-5E7C-6E5F-AD071F4A19FE}"/>
          </ac:grpSpMkLst>
        </pc:grpChg>
        <pc:grpChg chg="del mod">
          <ac:chgData name="Michael Kuniega" userId="999f7fd1-0dc3-4cba-81fd-6a42a8d75a98" providerId="ADAL" clId="{2D6DF5F3-CD04-42D0-A910-8E7BDAF5D442}" dt="2023-01-05T02:06:22.241" v="878"/>
          <ac:grpSpMkLst>
            <pc:docMk/>
            <pc:sldMk cId="2865865524" sldId="261"/>
            <ac:grpSpMk id="32" creationId="{E759DC40-EB90-B909-D2B0-AD3CAC6AF6E3}"/>
          </ac:grpSpMkLst>
        </pc:grpChg>
        <pc:grpChg chg="mod">
          <ac:chgData name="Michael Kuniega" userId="999f7fd1-0dc3-4cba-81fd-6a42a8d75a98" providerId="ADAL" clId="{2D6DF5F3-CD04-42D0-A910-8E7BDAF5D442}" dt="2023-01-05T02:06:22.241" v="878"/>
          <ac:grpSpMkLst>
            <pc:docMk/>
            <pc:sldMk cId="2865865524" sldId="261"/>
            <ac:grpSpMk id="37" creationId="{45ACF815-2A64-31F6-6A34-79D7BF3A0CDE}"/>
          </ac:grpSpMkLst>
        </pc:grpChg>
        <pc:grpChg chg="mod">
          <ac:chgData name="Michael Kuniega" userId="999f7fd1-0dc3-4cba-81fd-6a42a8d75a98" providerId="ADAL" clId="{2D6DF5F3-CD04-42D0-A910-8E7BDAF5D442}" dt="2023-01-05T02:06:34.169" v="894"/>
          <ac:grpSpMkLst>
            <pc:docMk/>
            <pc:sldMk cId="2865865524" sldId="261"/>
            <ac:grpSpMk id="53" creationId="{18239D9A-E795-B196-EAF8-26EB98AC556C}"/>
          </ac:grpSpMkLst>
        </pc:grpChg>
        <pc:grpChg chg="mod">
          <ac:chgData name="Michael Kuniega" userId="999f7fd1-0dc3-4cba-81fd-6a42a8d75a98" providerId="ADAL" clId="{2D6DF5F3-CD04-42D0-A910-8E7BDAF5D442}" dt="2023-01-05T02:06:40.889" v="906"/>
          <ac:grpSpMkLst>
            <pc:docMk/>
            <pc:sldMk cId="2865865524" sldId="261"/>
            <ac:grpSpMk id="65" creationId="{D41FDA2E-41A9-CD0C-E979-F955026ADEA1}"/>
          </ac:grpSpMkLst>
        </pc:grpChg>
        <pc:grpChg chg="mod">
          <ac:chgData name="Michael Kuniega" userId="999f7fd1-0dc3-4cba-81fd-6a42a8d75a98" providerId="ADAL" clId="{2D6DF5F3-CD04-42D0-A910-8E7BDAF5D442}" dt="2023-01-05T02:06:47.749" v="913"/>
          <ac:grpSpMkLst>
            <pc:docMk/>
            <pc:sldMk cId="2865865524" sldId="261"/>
            <ac:grpSpMk id="72" creationId="{36E4C655-7EBF-6C30-4F3F-F38BE46D8A93}"/>
          </ac:grpSpMkLst>
        </pc:grpChg>
        <pc:grpChg chg="del mod">
          <ac:chgData name="Michael Kuniega" userId="999f7fd1-0dc3-4cba-81fd-6a42a8d75a98" providerId="ADAL" clId="{2D6DF5F3-CD04-42D0-A910-8E7BDAF5D442}" dt="2023-01-05T02:06:51.494" v="921"/>
          <ac:grpSpMkLst>
            <pc:docMk/>
            <pc:sldMk cId="2865865524" sldId="261"/>
            <ac:grpSpMk id="77" creationId="{AD682EC7-0D6A-14B9-7AB3-B1FB9DCDCB67}"/>
          </ac:grpSpMkLst>
        </pc:grpChg>
        <pc:grpChg chg="mod">
          <ac:chgData name="Michael Kuniega" userId="999f7fd1-0dc3-4cba-81fd-6a42a8d75a98" providerId="ADAL" clId="{2D6DF5F3-CD04-42D0-A910-8E7BDAF5D442}" dt="2023-01-05T02:06:55.592" v="925"/>
          <ac:grpSpMkLst>
            <pc:docMk/>
            <pc:sldMk cId="2865865524" sldId="261"/>
            <ac:grpSpMk id="81" creationId="{0A1026F6-C01D-48F7-20AE-C78F1BA238FA}"/>
          </ac:grpSpMkLst>
        </pc:grpChg>
        <pc:grpChg chg="del mod">
          <ac:chgData name="Michael Kuniega" userId="999f7fd1-0dc3-4cba-81fd-6a42a8d75a98" providerId="ADAL" clId="{2D6DF5F3-CD04-42D0-A910-8E7BDAF5D442}" dt="2023-01-05T02:07:06.071" v="939"/>
          <ac:grpSpMkLst>
            <pc:docMk/>
            <pc:sldMk cId="2865865524" sldId="261"/>
            <ac:grpSpMk id="85" creationId="{3C2E139D-FCE7-3AEE-8B28-4AE1CC8776EA}"/>
          </ac:grpSpMkLst>
        </pc:grpChg>
        <pc:grpChg chg="del mod">
          <ac:chgData name="Michael Kuniega" userId="999f7fd1-0dc3-4cba-81fd-6a42a8d75a98" providerId="ADAL" clId="{2D6DF5F3-CD04-42D0-A910-8E7BDAF5D442}" dt="2023-01-05T02:07:07.930" v="941"/>
          <ac:grpSpMkLst>
            <pc:docMk/>
            <pc:sldMk cId="2865865524" sldId="261"/>
            <ac:grpSpMk id="95" creationId="{48D3D58A-1426-A99E-B5E9-38D2960DAE42}"/>
          </ac:grpSpMkLst>
        </pc:grpChg>
        <pc:grpChg chg="del mod">
          <ac:chgData name="Michael Kuniega" userId="999f7fd1-0dc3-4cba-81fd-6a42a8d75a98" providerId="ADAL" clId="{2D6DF5F3-CD04-42D0-A910-8E7BDAF5D442}" dt="2023-01-05T02:07:12.868" v="950"/>
          <ac:grpSpMkLst>
            <pc:docMk/>
            <pc:sldMk cId="2865865524" sldId="261"/>
            <ac:grpSpMk id="97" creationId="{7CE855CE-AEE7-8B54-4D0D-63265E89FC64}"/>
          </ac:grpSpMkLst>
        </pc:grpChg>
        <pc:grpChg chg="del mod">
          <ac:chgData name="Michael Kuniega" userId="999f7fd1-0dc3-4cba-81fd-6a42a8d75a98" providerId="ADAL" clId="{2D6DF5F3-CD04-42D0-A910-8E7BDAF5D442}" dt="2023-01-05T02:07:15.385" v="955"/>
          <ac:grpSpMkLst>
            <pc:docMk/>
            <pc:sldMk cId="2865865524" sldId="261"/>
            <ac:grpSpMk id="106" creationId="{FA054F3B-DC43-EE7B-3208-3A6770000FBF}"/>
          </ac:grpSpMkLst>
        </pc:grpChg>
        <pc:grpChg chg="mod">
          <ac:chgData name="Michael Kuniega" userId="999f7fd1-0dc3-4cba-81fd-6a42a8d75a98" providerId="ADAL" clId="{2D6DF5F3-CD04-42D0-A910-8E7BDAF5D442}" dt="2023-01-05T02:07:15.385" v="955"/>
          <ac:grpSpMkLst>
            <pc:docMk/>
            <pc:sldMk cId="2865865524" sldId="261"/>
            <ac:grpSpMk id="111" creationId="{B5F3746E-25FA-AE09-3530-9A90B3C11992}"/>
          </ac:grpSpMkLst>
        </pc:grpChg>
        <pc:grpChg chg="del mod">
          <ac:chgData name="Michael Kuniega" userId="999f7fd1-0dc3-4cba-81fd-6a42a8d75a98" providerId="ADAL" clId="{2D6DF5F3-CD04-42D0-A910-8E7BDAF5D442}" dt="2023-01-05T02:07:53.480" v="976"/>
          <ac:grpSpMkLst>
            <pc:docMk/>
            <pc:sldMk cId="2865865524" sldId="261"/>
            <ac:grpSpMk id="123" creationId="{9EA76C9B-2E5A-F695-CDCC-77362BC313F8}"/>
          </ac:grpSpMkLst>
        </pc:grpChg>
        <pc:grpChg chg="mod">
          <ac:chgData name="Michael Kuniega" userId="999f7fd1-0dc3-4cba-81fd-6a42a8d75a98" providerId="ADAL" clId="{2D6DF5F3-CD04-42D0-A910-8E7BDAF5D442}" dt="2023-01-05T02:07:53.480" v="976"/>
          <ac:grpSpMkLst>
            <pc:docMk/>
            <pc:sldMk cId="2865865524" sldId="261"/>
            <ac:grpSpMk id="126" creationId="{85DED14C-4228-D4CD-54CB-D743CC873129}"/>
          </ac:grpSpMkLst>
        </pc:grpChg>
        <pc:grpChg chg="mod">
          <ac:chgData name="Michael Kuniega" userId="999f7fd1-0dc3-4cba-81fd-6a42a8d75a98" providerId="ADAL" clId="{2D6DF5F3-CD04-42D0-A910-8E7BDAF5D442}" dt="2023-01-05T02:08:05.756" v="982"/>
          <ac:grpSpMkLst>
            <pc:docMk/>
            <pc:sldMk cId="2865865524" sldId="261"/>
            <ac:grpSpMk id="132" creationId="{C0422A48-5D01-ABCF-9EC4-08F9C303FC95}"/>
          </ac:grpSpMkLst>
        </pc:grpChg>
        <pc:grpChg chg="del mod">
          <ac:chgData name="Michael Kuniega" userId="999f7fd1-0dc3-4cba-81fd-6a42a8d75a98" providerId="ADAL" clId="{2D6DF5F3-CD04-42D0-A910-8E7BDAF5D442}" dt="2023-01-05T02:08:20.955" v="998"/>
          <ac:grpSpMkLst>
            <pc:docMk/>
            <pc:sldMk cId="2865865524" sldId="261"/>
            <ac:grpSpMk id="148" creationId="{1A72B4DC-DB8F-35F8-E297-CA128D4C7273}"/>
          </ac:grpSpMkLst>
        </pc:grpChg>
        <pc:grpChg chg="del mod">
          <ac:chgData name="Michael Kuniega" userId="999f7fd1-0dc3-4cba-81fd-6a42a8d75a98" providerId="ADAL" clId="{2D6DF5F3-CD04-42D0-A910-8E7BDAF5D442}" dt="2023-01-05T02:08:20.955" v="998"/>
          <ac:grpSpMkLst>
            <pc:docMk/>
            <pc:sldMk cId="2865865524" sldId="261"/>
            <ac:grpSpMk id="149" creationId="{14948177-8A20-D755-FB60-56CD9E4DD64A}"/>
          </ac:grpSpMkLst>
        </pc:grpChg>
        <pc:grpChg chg="mod">
          <ac:chgData name="Michael Kuniega" userId="999f7fd1-0dc3-4cba-81fd-6a42a8d75a98" providerId="ADAL" clId="{2D6DF5F3-CD04-42D0-A910-8E7BDAF5D442}" dt="2023-01-05T02:08:20.955" v="998"/>
          <ac:grpSpMkLst>
            <pc:docMk/>
            <pc:sldMk cId="2865865524" sldId="261"/>
            <ac:grpSpMk id="150" creationId="{B7DABBC2-26C3-95CC-40FE-20C0C1D32F5F}"/>
          </ac:grpSpMkLst>
        </pc:grpChg>
        <pc:grpChg chg="mod">
          <ac:chgData name="Michael Kuniega" userId="999f7fd1-0dc3-4cba-81fd-6a42a8d75a98" providerId="ADAL" clId="{2D6DF5F3-CD04-42D0-A910-8E7BDAF5D442}" dt="2023-01-05T02:08:27.380" v="1011"/>
          <ac:grpSpMkLst>
            <pc:docMk/>
            <pc:sldMk cId="2865865524" sldId="261"/>
            <ac:grpSpMk id="163" creationId="{0ECF5934-83FC-57C4-AED6-41CD79F622A3}"/>
          </ac:grpSpMkLst>
        </pc:grpChg>
        <pc:grpChg chg="del mod">
          <ac:chgData name="Michael Kuniega" userId="999f7fd1-0dc3-4cba-81fd-6a42a8d75a98" providerId="ADAL" clId="{2D6DF5F3-CD04-42D0-A910-8E7BDAF5D442}" dt="2023-01-05T02:08:41.377" v="1030"/>
          <ac:grpSpMkLst>
            <pc:docMk/>
            <pc:sldMk cId="2865865524" sldId="261"/>
            <ac:grpSpMk id="182" creationId="{BBB79431-B8B8-6F20-83BD-0D8C4595FE38}"/>
          </ac:grpSpMkLst>
        </pc:grpChg>
        <pc:grpChg chg="del mod">
          <ac:chgData name="Michael Kuniega" userId="999f7fd1-0dc3-4cba-81fd-6a42a8d75a98" providerId="ADAL" clId="{2D6DF5F3-CD04-42D0-A910-8E7BDAF5D442}" dt="2023-01-05T02:08:47.833" v="1038"/>
          <ac:grpSpMkLst>
            <pc:docMk/>
            <pc:sldMk cId="2865865524" sldId="261"/>
            <ac:grpSpMk id="183" creationId="{4F3A3AC7-858A-8E41-C87A-A822578D634B}"/>
          </ac:grpSpMkLst>
        </pc:grpChg>
        <pc:grpChg chg="del mod">
          <ac:chgData name="Michael Kuniega" userId="999f7fd1-0dc3-4cba-81fd-6a42a8d75a98" providerId="ADAL" clId="{2D6DF5F3-CD04-42D0-A910-8E7BDAF5D442}" dt="2023-01-05T02:08:50.275" v="1040"/>
          <ac:grpSpMkLst>
            <pc:docMk/>
            <pc:sldMk cId="2865865524" sldId="261"/>
            <ac:grpSpMk id="191" creationId="{2FC11608-FB26-566E-FB56-592C6D46C9C6}"/>
          </ac:grpSpMkLst>
        </pc:grpChg>
        <pc:grpChg chg="del mod">
          <ac:chgData name="Michael Kuniega" userId="999f7fd1-0dc3-4cba-81fd-6a42a8d75a98" providerId="ADAL" clId="{2D6DF5F3-CD04-42D0-A910-8E7BDAF5D442}" dt="2023-01-05T02:08:54.739" v="1042"/>
          <ac:grpSpMkLst>
            <pc:docMk/>
            <pc:sldMk cId="2865865524" sldId="261"/>
            <ac:grpSpMk id="193" creationId="{B6D1CBDF-4F06-A3E4-05BC-765647C1349C}"/>
          </ac:grpSpMkLst>
        </pc:grpChg>
        <pc:grpChg chg="mod">
          <ac:chgData name="Michael Kuniega" userId="999f7fd1-0dc3-4cba-81fd-6a42a8d75a98" providerId="ADAL" clId="{2D6DF5F3-CD04-42D0-A910-8E7BDAF5D442}" dt="2023-01-05T02:08:54.739" v="1042"/>
          <ac:grpSpMkLst>
            <pc:docMk/>
            <pc:sldMk cId="2865865524" sldId="261"/>
            <ac:grpSpMk id="195" creationId="{7A75C317-8232-0976-7A48-9402A2EC470D}"/>
          </ac:grpSpMkLst>
        </pc:grpChg>
        <pc:grpChg chg="del mod">
          <ac:chgData name="Michael Kuniega" userId="999f7fd1-0dc3-4cba-81fd-6a42a8d75a98" providerId="ADAL" clId="{2D6DF5F3-CD04-42D0-A910-8E7BDAF5D442}" dt="2023-01-05T02:09:32.003" v="1079"/>
          <ac:grpSpMkLst>
            <pc:docMk/>
            <pc:sldMk cId="2865865524" sldId="261"/>
            <ac:grpSpMk id="201" creationId="{1584F348-5B9A-A7BB-B633-5BAD7BF86E52}"/>
          </ac:grpSpMkLst>
        </pc:grpChg>
        <pc:grpChg chg="del mod">
          <ac:chgData name="Michael Kuniega" userId="999f7fd1-0dc3-4cba-81fd-6a42a8d75a98" providerId="ADAL" clId="{2D6DF5F3-CD04-42D0-A910-8E7BDAF5D442}" dt="2023-01-05T02:09:13.554" v="1056"/>
          <ac:grpSpMkLst>
            <pc:docMk/>
            <pc:sldMk cId="2865865524" sldId="261"/>
            <ac:grpSpMk id="204" creationId="{F36B7CCA-B3E5-A9BF-3861-27C5BAFE5C69}"/>
          </ac:grpSpMkLst>
        </pc:grpChg>
        <pc:grpChg chg="del mod">
          <ac:chgData name="Michael Kuniega" userId="999f7fd1-0dc3-4cba-81fd-6a42a8d75a98" providerId="ADAL" clId="{2D6DF5F3-CD04-42D0-A910-8E7BDAF5D442}" dt="2023-01-05T02:09:18.070" v="1061"/>
          <ac:grpSpMkLst>
            <pc:docMk/>
            <pc:sldMk cId="2865865524" sldId="261"/>
            <ac:grpSpMk id="209" creationId="{453AE023-25C5-7222-FFA6-B44AF31F2886}"/>
          </ac:grpSpMkLst>
        </pc:grpChg>
        <pc:grpChg chg="del mod">
          <ac:chgData name="Michael Kuniega" userId="999f7fd1-0dc3-4cba-81fd-6a42a8d75a98" providerId="ADAL" clId="{2D6DF5F3-CD04-42D0-A910-8E7BDAF5D442}" dt="2023-01-05T02:09:32.003" v="1079"/>
          <ac:grpSpMkLst>
            <pc:docMk/>
            <pc:sldMk cId="2865865524" sldId="261"/>
            <ac:grpSpMk id="216" creationId="{A4873FDA-3907-F96A-DD3F-53FD957738E0}"/>
          </ac:grpSpMkLst>
        </pc:grpChg>
        <pc:grpChg chg="del mod">
          <ac:chgData name="Michael Kuniega" userId="999f7fd1-0dc3-4cba-81fd-6a42a8d75a98" providerId="ADAL" clId="{2D6DF5F3-CD04-42D0-A910-8E7BDAF5D442}" dt="2023-01-05T02:09:34.230" v="1082"/>
          <ac:grpSpMkLst>
            <pc:docMk/>
            <pc:sldMk cId="2865865524" sldId="261"/>
            <ac:grpSpMk id="226" creationId="{44408A82-03FF-0142-F2B7-9B6A1218A26A}"/>
          </ac:grpSpMkLst>
        </pc:grpChg>
        <pc:grpChg chg="mod">
          <ac:chgData name="Michael Kuniega" userId="999f7fd1-0dc3-4cba-81fd-6a42a8d75a98" providerId="ADAL" clId="{2D6DF5F3-CD04-42D0-A910-8E7BDAF5D442}" dt="2023-01-05T02:09:34.230" v="1082"/>
          <ac:grpSpMkLst>
            <pc:docMk/>
            <pc:sldMk cId="2865865524" sldId="261"/>
            <ac:grpSpMk id="229" creationId="{542E1C2F-2AF9-D6EC-E8BA-5935AAA6BAA9}"/>
          </ac:grpSpMkLst>
        </pc:grpChg>
        <pc:grpChg chg="del mod">
          <ac:chgData name="Michael Kuniega" userId="999f7fd1-0dc3-4cba-81fd-6a42a8d75a98" providerId="ADAL" clId="{2D6DF5F3-CD04-42D0-A910-8E7BDAF5D442}" dt="2023-01-05T02:09:50.884" v="1110"/>
          <ac:grpSpMkLst>
            <pc:docMk/>
            <pc:sldMk cId="2865865524" sldId="261"/>
            <ac:grpSpMk id="242" creationId="{E073A5C9-9C8E-6E73-B9E1-CF856505F12B}"/>
          </ac:grpSpMkLst>
        </pc:grpChg>
        <pc:grpChg chg="mod">
          <ac:chgData name="Michael Kuniega" userId="999f7fd1-0dc3-4cba-81fd-6a42a8d75a98" providerId="ADAL" clId="{2D6DF5F3-CD04-42D0-A910-8E7BDAF5D442}" dt="2023-01-05T02:09:50.884" v="1110"/>
          <ac:grpSpMkLst>
            <pc:docMk/>
            <pc:sldMk cId="2865865524" sldId="261"/>
            <ac:grpSpMk id="257" creationId="{61447BE4-3E18-343F-2E31-AF6BF552C785}"/>
          </ac:grpSpMkLst>
        </pc:grpChg>
        <pc:grpChg chg="mod">
          <ac:chgData name="Michael Kuniega" userId="999f7fd1-0dc3-4cba-81fd-6a42a8d75a98" providerId="ADAL" clId="{2D6DF5F3-CD04-42D0-A910-8E7BDAF5D442}" dt="2023-01-05T02:10:00.274" v="1124"/>
          <ac:grpSpMkLst>
            <pc:docMk/>
            <pc:sldMk cId="2865865524" sldId="261"/>
            <ac:grpSpMk id="271" creationId="{17DF5DD3-2D83-8CA7-C213-43AA91459364}"/>
          </ac:grpSpMkLst>
        </pc:grpChg>
        <pc:grpChg chg="mod">
          <ac:chgData name="Michael Kuniega" userId="999f7fd1-0dc3-4cba-81fd-6a42a8d75a98" providerId="ADAL" clId="{2D6DF5F3-CD04-42D0-A910-8E7BDAF5D442}" dt="2023-01-05T02:10:14.705" v="1145"/>
          <ac:grpSpMkLst>
            <pc:docMk/>
            <pc:sldMk cId="2865865524" sldId="261"/>
            <ac:grpSpMk id="292" creationId="{AA3534A8-7447-F995-F9F7-A732AB556005}"/>
          </ac:grpSpMkLst>
        </pc:grpChg>
        <pc:grpChg chg="mod">
          <ac:chgData name="Michael Kuniega" userId="999f7fd1-0dc3-4cba-81fd-6a42a8d75a98" providerId="ADAL" clId="{2D6DF5F3-CD04-42D0-A910-8E7BDAF5D442}" dt="2023-01-05T02:10:14.705" v="1145"/>
          <ac:grpSpMkLst>
            <pc:docMk/>
            <pc:sldMk cId="2865865524" sldId="261"/>
            <ac:grpSpMk id="293" creationId="{3D73C2D1-4C52-A877-E15A-EE271C70C4A6}"/>
          </ac:grpSpMkLst>
        </pc:grp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" creationId="{9CE59389-9AF4-13EA-7E2B-7A3CE034C7C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" creationId="{91E6004B-E1B1-602C-6E94-901E64547C0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" creationId="{E1DC9EC6-925F-CC87-B5F8-EA3DF7778C3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" creationId="{A63D31D9-72B0-7FA8-D352-ADC3DFE2EF6B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" creationId="{0DC8FC3B-E7EE-257E-A564-44E2F1A84B67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" creationId="{A543A5A0-E840-391F-58C7-189A19DD0939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" creationId="{F52B7361-CB35-DA74-96B4-984F4D97254B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" creationId="{DDD57759-6632-4481-DBF7-2BB23E30DF2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1" creationId="{61127CB9-09FC-D63F-8405-4C3D7742B0F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4" creationId="{1D17AA4A-8724-6F18-6795-9EBA40CDC82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5" creationId="{4DC44218-E723-18A1-5FC3-7AA749E994F9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6" creationId="{35F69710-55F9-D82D-0599-85A0CC61487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7" creationId="{835E51C2-FF2E-C05E-05DC-25070023E800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9" creationId="{D856A869-F3D7-5621-CD35-0CCC8A414FCA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0" creationId="{8B760D5F-E13B-722C-E8F6-4ED1D7DCA54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1" creationId="{14923C69-D708-8A36-5EFD-3ED8047D0D5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2" creationId="{4E86A138-6D1D-C80E-496B-F9F0888F1F0F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3" creationId="{AB2B5E9A-F52A-BD00-E1CF-C6B8CE9FFF1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4" creationId="{F64CCA3D-2D85-BE8E-14F0-4F2BD789496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5" creationId="{5B9A2687-51D9-36F7-C836-A346D2C9D24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6" creationId="{C643E475-E1FD-0FC6-A0E2-F583CBFBFB0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8" creationId="{944A5AA2-512C-F98F-E756-FD659A8F2E20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29" creationId="{BC2018DB-4574-0010-FD89-960FD66C5617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1" creationId="{6B16A2AA-CB9B-EA9D-7AF9-01AC436DB65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3" creationId="{2B9766E9-FE25-40D4-E0CB-44F84935DA5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4" creationId="{1B50A66E-FD88-6235-F75B-C1244873D12A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5" creationId="{A927DF4A-1F7A-9D03-C016-5F2858E7BA1A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6" creationId="{8BFE3B4A-8C54-D5D6-95E6-529F8CE0DB3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8" creationId="{DCE64E1E-EA08-5C21-3E0C-D0E5C9DEDE35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39" creationId="{E6F5B310-473F-66B2-6EE6-7C96A9CBFD6B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0" creationId="{9C5F97BC-C0DA-B396-DE64-6C15FC450DF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1" creationId="{7B764AD7-D795-1871-262B-DF8346652BB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2" creationId="{EB1A1273-212D-48EF-08F1-0C99626A6256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3" creationId="{2CCD6FED-3B5B-7614-C198-76D86B61CD70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4" creationId="{5698EF01-B763-D235-FCB2-D3154DFAAFE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5" creationId="{2EA0764F-B1E0-136F-A919-72AC7E8F93A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6" creationId="{4AD2B5BF-4F8B-D14E-6E3A-07439997960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7" creationId="{6BA031FF-9078-0EC9-08D3-50C3CE78E4EB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8" creationId="{02464D9F-6900-BE79-E897-E8E749C9B270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49" creationId="{6E3D39E7-3F8E-447B-2AF7-E1AEDBD451E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0" creationId="{3FB3E9F2-1F3B-8E3F-5A0C-8D8DE2BE30EA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1" creationId="{737C4555-E212-3EE4-66B6-2C241EB6B69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2" creationId="{E625344D-2726-9B2F-2B10-182095A9A5F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4" creationId="{69B48CC1-0771-6677-71FC-74A5BA7491C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5" creationId="{6E650D42-EC1C-06D7-AD68-489590D788B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6" creationId="{4C4DABA2-FD08-7E43-A825-98B857ACCEFA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7" creationId="{1F88F294-ABD0-F275-E6F0-2729BF96C769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8" creationId="{3DD05F43-C28D-2DA3-3C28-734EF9783B3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59" creationId="{D10D4C27-9250-BFC1-F879-F6163B6AE7E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0" creationId="{A48C3BC8-473A-A56B-E661-DF48481C952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1" creationId="{530284CA-E6A0-ED6C-E12B-1E607E41B3E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2" creationId="{12D27340-9D6B-5F7D-EEF7-850539D5FD3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3" creationId="{C47A88A8-3473-8484-F858-BA8F4559226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4" creationId="{639779B0-8C7C-7043-7E62-D9282B0E6D8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6" creationId="{09D0D789-9802-C30D-093F-92C1CA332AF9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7" creationId="{2061DF3A-0CD2-7432-BA02-467421C5F15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8" creationId="{CFE5BBCB-5668-E1DB-835F-8B62397F2CC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69" creationId="{04A56E4F-D747-C8F3-3E11-FBDED8D90E1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0" creationId="{98DFAB2A-4A4C-2A0D-CA0D-3141436F7DD6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1" creationId="{31C2C9C0-D000-3993-BF91-3F10D3E467AF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3" creationId="{08CABAA7-6CC1-4C76-5DBA-5C6E37ACD51E}"/>
          </ac:inkMkLst>
        </pc:inkChg>
        <pc:inkChg chg="add del mod">
          <ac:chgData name="Michael Kuniega" userId="999f7fd1-0dc3-4cba-81fd-6a42a8d75a98" providerId="ADAL" clId="{2D6DF5F3-CD04-42D0-A910-8E7BDAF5D442}" dt="2023-01-05T02:06:51.494" v="921"/>
          <ac:inkMkLst>
            <pc:docMk/>
            <pc:sldMk cId="2865865524" sldId="261"/>
            <ac:inkMk id="74" creationId="{4F46C1ED-A628-02CB-C82F-80672A4FA666}"/>
          </ac:inkMkLst>
        </pc:inkChg>
        <pc:inkChg chg="add del mod">
          <ac:chgData name="Michael Kuniega" userId="999f7fd1-0dc3-4cba-81fd-6a42a8d75a98" providerId="ADAL" clId="{2D6DF5F3-CD04-42D0-A910-8E7BDAF5D442}" dt="2023-01-05T02:06:50.978" v="920"/>
          <ac:inkMkLst>
            <pc:docMk/>
            <pc:sldMk cId="2865865524" sldId="261"/>
            <ac:inkMk id="75" creationId="{059F5756-CAA8-F760-153D-D2F8136FD4C4}"/>
          </ac:inkMkLst>
        </pc:inkChg>
        <pc:inkChg chg="add del mod">
          <ac:chgData name="Michael Kuniega" userId="999f7fd1-0dc3-4cba-81fd-6a42a8d75a98" providerId="ADAL" clId="{2D6DF5F3-CD04-42D0-A910-8E7BDAF5D442}" dt="2023-01-05T02:06:50.978" v="919"/>
          <ac:inkMkLst>
            <pc:docMk/>
            <pc:sldMk cId="2865865524" sldId="261"/>
            <ac:inkMk id="76" creationId="{CD247DDC-208F-E89D-68AF-5F69693F83F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8" creationId="{C1A9F1AC-5F68-EFAE-A302-ECA0138767A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79" creationId="{EF063D33-865B-3B6D-47EE-7A673222A9E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0" creationId="{857F5037-BBBC-B4EE-9976-B33E1FAAD1A0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2" creationId="{336D4262-EA36-E49A-572B-DD3FC3E30F5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3" creationId="{0CC8DAB1-9C88-F4B3-CB55-CEECE3E4982B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4" creationId="{23A19911-09A4-5C1B-BB13-5273445D1949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6" creationId="{E79FE6DB-0861-31B2-8129-DEE997FD713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7" creationId="{6A1489F3-C074-7FC7-660A-71E58D43AF9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8" creationId="{38327EAD-9B24-146E-EA1A-8F80D23F00F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89" creationId="{7699C47F-0195-3CE1-85DD-DA4C78B1B547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0" creationId="{CEBB5ACE-31D4-ABC5-4382-7C3FF4C7FECE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1" creationId="{27FEDD9F-A4F5-58B3-4AAD-82AC42369548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2" creationId="{1F9AAE29-10FA-B40D-5452-7C204D782BE1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3" creationId="{8C696268-B195-FD1F-6DC3-00A13F072577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4" creationId="{D4448E1F-DABC-489C-4B5F-78784C1ACFCF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6" creationId="{9632DAAB-EFC1-22E3-6077-6E053156EF13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8" creationId="{17AAAE7A-C619-FA62-0840-F2DD218E2DF6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99" creationId="{26C0DECC-CE36-7D53-2ABB-453AA9865DC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0" creationId="{037F398C-5A68-5D59-9E08-4ED00D6B14A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1" creationId="{CE15DAC9-B6AD-36A9-CF33-46C713E67076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2" creationId="{9D970884-54C3-6F5A-C378-56E0E42337E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3" creationId="{4B34CC00-DB4D-EE46-BDEE-AD2748F75E4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4" creationId="{E919E7A0-AB51-3C62-A0C8-B2F9A879C59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5" creationId="{2F679200-182C-E830-FB00-D60D4E996B9D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7" creationId="{DA2CC8E9-BC52-71D4-266B-0C48F0DAA5EC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8" creationId="{EBAD8713-7494-38F5-3516-7782FF9C7574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09" creationId="{B2064F20-6476-9923-9C45-6AA558398A42}"/>
          </ac:inkMkLst>
        </pc:inkChg>
        <pc:inkChg chg="add mod">
          <ac:chgData name="Michael Kuniega" userId="999f7fd1-0dc3-4cba-81fd-6a42a8d75a98" providerId="ADAL" clId="{2D6DF5F3-CD04-42D0-A910-8E7BDAF5D442}" dt="2023-01-05T02:07:34.780" v="959" actId="14100"/>
          <ac:inkMkLst>
            <pc:docMk/>
            <pc:sldMk cId="2865865524" sldId="261"/>
            <ac:inkMk id="110" creationId="{7DC40542-3EF9-A7AB-3224-F8A868DAE009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2" creationId="{C07A7D3E-F2D2-530A-BE60-FB95E3709B6B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3" creationId="{0DB0D41F-5483-0353-70B7-752FC7F6C7E4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4" creationId="{A3177861-93DF-6BB0-D621-424E11383960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5" creationId="{0072302E-8F74-4A06-4797-E2995405C823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6" creationId="{6693799D-901D-9745-1FD5-D17713868CF3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7" creationId="{7C7D587D-222C-9FCA-5EAB-1016AAAB3278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8" creationId="{6252ED5F-71AD-31B3-6ACF-9B219B513385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19" creationId="{6A9F635F-BE70-2827-BB90-B0101F5924F8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20" creationId="{F19639BD-A95C-DFF2-ED2E-59E2436F8389}"/>
          </ac:inkMkLst>
        </pc:inkChg>
        <pc:inkChg chg="add del mod">
          <ac:chgData name="Michael Kuniega" userId="999f7fd1-0dc3-4cba-81fd-6a42a8d75a98" providerId="ADAL" clId="{2D6DF5F3-CD04-42D0-A910-8E7BDAF5D442}" dt="2023-01-05T02:07:47.531" v="972"/>
          <ac:inkMkLst>
            <pc:docMk/>
            <pc:sldMk cId="2865865524" sldId="261"/>
            <ac:inkMk id="121" creationId="{6EAE74D9-7854-9E23-5B43-8D970F2AB2F1}"/>
          </ac:inkMkLst>
        </pc:inkChg>
        <pc:inkChg chg="add del mod">
          <ac:chgData name="Michael Kuniega" userId="999f7fd1-0dc3-4cba-81fd-6a42a8d75a98" providerId="ADAL" clId="{2D6DF5F3-CD04-42D0-A910-8E7BDAF5D442}" dt="2023-01-05T02:07:49.581" v="973"/>
          <ac:inkMkLst>
            <pc:docMk/>
            <pc:sldMk cId="2865865524" sldId="261"/>
            <ac:inkMk id="122" creationId="{D5AF93AB-C639-00CC-7CF2-8DBD188D8F0A}"/>
          </ac:inkMkLst>
        </pc:inkChg>
        <pc:inkChg chg="add mod">
          <ac:chgData name="Michael Kuniega" userId="999f7fd1-0dc3-4cba-81fd-6a42a8d75a98" providerId="ADAL" clId="{2D6DF5F3-CD04-42D0-A910-8E7BDAF5D442}" dt="2023-01-05T02:07:53.480" v="976"/>
          <ac:inkMkLst>
            <pc:docMk/>
            <pc:sldMk cId="2865865524" sldId="261"/>
            <ac:inkMk id="124" creationId="{6FF7504E-FB2F-99EB-2AF1-7D13EA6C451D}"/>
          </ac:inkMkLst>
        </pc:inkChg>
        <pc:inkChg chg="add">
          <ac:chgData name="Michael Kuniega" userId="999f7fd1-0dc3-4cba-81fd-6a42a8d75a98" providerId="ADAL" clId="{2D6DF5F3-CD04-42D0-A910-8E7BDAF5D442}" dt="2023-01-05T02:07:52.593" v="975" actId="9405"/>
          <ac:inkMkLst>
            <pc:docMk/>
            <pc:sldMk cId="2865865524" sldId="261"/>
            <ac:inkMk id="125" creationId="{277DEC2F-2092-F1A5-A57A-11AA291531CE}"/>
          </ac:inkMkLst>
        </pc:inkChg>
        <pc:inkChg chg="add">
          <ac:chgData name="Michael Kuniega" userId="999f7fd1-0dc3-4cba-81fd-6a42a8d75a98" providerId="ADAL" clId="{2D6DF5F3-CD04-42D0-A910-8E7BDAF5D442}" dt="2023-01-05T02:07:56.974" v="977" actId="9405"/>
          <ac:inkMkLst>
            <pc:docMk/>
            <pc:sldMk cId="2865865524" sldId="261"/>
            <ac:inkMk id="127" creationId="{10A0EAEF-C9B2-7EB1-3FAE-CF5C31492C84}"/>
          </ac:inkMkLst>
        </pc:inkChg>
        <pc:inkChg chg="add">
          <ac:chgData name="Michael Kuniega" userId="999f7fd1-0dc3-4cba-81fd-6a42a8d75a98" providerId="ADAL" clId="{2D6DF5F3-CD04-42D0-A910-8E7BDAF5D442}" dt="2023-01-05T02:07:57.838" v="978" actId="9405"/>
          <ac:inkMkLst>
            <pc:docMk/>
            <pc:sldMk cId="2865865524" sldId="261"/>
            <ac:inkMk id="128" creationId="{AE2BC06B-D12D-CE9A-EA1E-3ADD5827D093}"/>
          </ac:inkMkLst>
        </pc:inkChg>
        <pc:inkChg chg="add mod">
          <ac:chgData name="Michael Kuniega" userId="999f7fd1-0dc3-4cba-81fd-6a42a8d75a98" providerId="ADAL" clId="{2D6DF5F3-CD04-42D0-A910-8E7BDAF5D442}" dt="2023-01-05T02:08:05.756" v="982"/>
          <ac:inkMkLst>
            <pc:docMk/>
            <pc:sldMk cId="2865865524" sldId="261"/>
            <ac:inkMk id="129" creationId="{0AFE9813-9956-D7C1-DFBD-592C0E2B4C08}"/>
          </ac:inkMkLst>
        </pc:inkChg>
        <pc:inkChg chg="add mod">
          <ac:chgData name="Michael Kuniega" userId="999f7fd1-0dc3-4cba-81fd-6a42a8d75a98" providerId="ADAL" clId="{2D6DF5F3-CD04-42D0-A910-8E7BDAF5D442}" dt="2023-01-05T02:08:05.756" v="982"/>
          <ac:inkMkLst>
            <pc:docMk/>
            <pc:sldMk cId="2865865524" sldId="261"/>
            <ac:inkMk id="130" creationId="{AFF1416D-BD20-9BAA-96D6-51287EC17B9D}"/>
          </ac:inkMkLst>
        </pc:inkChg>
        <pc:inkChg chg="add mod">
          <ac:chgData name="Michael Kuniega" userId="999f7fd1-0dc3-4cba-81fd-6a42a8d75a98" providerId="ADAL" clId="{2D6DF5F3-CD04-42D0-A910-8E7BDAF5D442}" dt="2023-01-05T02:08:05.756" v="982"/>
          <ac:inkMkLst>
            <pc:docMk/>
            <pc:sldMk cId="2865865524" sldId="261"/>
            <ac:inkMk id="131" creationId="{FE6CC5DF-3D06-D88C-773E-6FCA2064B7F8}"/>
          </ac:inkMkLst>
        </pc:inkChg>
        <pc:inkChg chg="add">
          <ac:chgData name="Michael Kuniega" userId="999f7fd1-0dc3-4cba-81fd-6a42a8d75a98" providerId="ADAL" clId="{2D6DF5F3-CD04-42D0-A910-8E7BDAF5D442}" dt="2023-01-05T02:08:09.125" v="983" actId="9405"/>
          <ac:inkMkLst>
            <pc:docMk/>
            <pc:sldMk cId="2865865524" sldId="261"/>
            <ac:inkMk id="133" creationId="{F2833751-8649-95D4-EC92-27E20CF66652}"/>
          </ac:inkMkLst>
        </pc:inkChg>
        <pc:inkChg chg="add">
          <ac:chgData name="Michael Kuniega" userId="999f7fd1-0dc3-4cba-81fd-6a42a8d75a98" providerId="ADAL" clId="{2D6DF5F3-CD04-42D0-A910-8E7BDAF5D442}" dt="2023-01-05T02:08:10.038" v="984" actId="9405"/>
          <ac:inkMkLst>
            <pc:docMk/>
            <pc:sldMk cId="2865865524" sldId="261"/>
            <ac:inkMk id="134" creationId="{DF0958AC-6114-4ACC-30AB-0CE0E1FD0706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35" creationId="{9533EBE3-F430-8D61-4305-7E3E1A2E717B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36" creationId="{7E54E603-8BB6-2EB5-1C47-DAE5E3D887FF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37" creationId="{185522D3-445E-AEA9-9543-0393CA8D82B7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38" creationId="{2062C5A7-2964-5363-F755-387A0876C2F6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39" creationId="{4742A5ED-BEBA-BDC4-CE63-7C164C93062C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0" creationId="{2B61C845-34C0-6B7A-29E1-861CEB20D2E4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1" creationId="{6EC7C398-1B4F-398B-6131-27B1F1407B9B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2" creationId="{24BFEFF4-2AC1-F851-F7C0-EE71D8CDEDAA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3" creationId="{175A7309-B88B-429D-F1B0-F5504FB8F17F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4" creationId="{42577E07-4633-C22E-5A8C-0B351644A3FE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5" creationId="{04EB7BE5-4EAE-A43B-5D2C-F26118BA87CF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6" creationId="{9070DD8C-C0FA-E24D-51BB-B71581B99ACA}"/>
          </ac:inkMkLst>
        </pc:inkChg>
        <pc:inkChg chg="add mod">
          <ac:chgData name="Michael Kuniega" userId="999f7fd1-0dc3-4cba-81fd-6a42a8d75a98" providerId="ADAL" clId="{2D6DF5F3-CD04-42D0-A910-8E7BDAF5D442}" dt="2023-01-05T02:08:20.955" v="998"/>
          <ac:inkMkLst>
            <pc:docMk/>
            <pc:sldMk cId="2865865524" sldId="261"/>
            <ac:inkMk id="147" creationId="{87D15FC2-350B-671D-D856-EA4707A9DB94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1" creationId="{5E6076AE-5979-6B10-C2B2-A979414B8A27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2" creationId="{BD1D7C85-AD62-3836-1CE3-184E51EAFF38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3" creationId="{5059F2D6-26AC-0C24-FC9D-70A1DF9ADC04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4" creationId="{3BD14E06-748D-60F8-5AD4-68B47178DDCB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5" creationId="{0CE2DC2A-980A-3ED1-878F-9AB49337188F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6" creationId="{8A135FFF-D567-E6BE-7FA2-72FBD437C36B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7" creationId="{ADFE515A-AAAB-AFC0-322F-9BA86D6D7005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8" creationId="{C3F79F19-77ED-2865-0353-697A14B01440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59" creationId="{995CD5A6-AC9B-CDF2-F1E9-2BC27CFCF04F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60" creationId="{AD94A6C0-626F-C84F-53F9-96307261CC92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61" creationId="{BE363660-4B7F-4071-C1DC-C281DFCB84F2}"/>
          </ac:inkMkLst>
        </pc:inkChg>
        <pc:inkChg chg="add mod">
          <ac:chgData name="Michael Kuniega" userId="999f7fd1-0dc3-4cba-81fd-6a42a8d75a98" providerId="ADAL" clId="{2D6DF5F3-CD04-42D0-A910-8E7BDAF5D442}" dt="2023-01-05T02:08:27.380" v="1011"/>
          <ac:inkMkLst>
            <pc:docMk/>
            <pc:sldMk cId="2865865524" sldId="261"/>
            <ac:inkMk id="162" creationId="{EA2DD2D0-D19A-C259-9B27-5E16E1CE054D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4" creationId="{DB5F6BE5-6284-07F0-4C67-C902909FBDCC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5" creationId="{966C6163-0E4A-CD6D-0A4A-55BDD02834A7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6" creationId="{9FC2E083-7198-B234-8D75-8CBA48CF0522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7" creationId="{D223C8FB-3C34-FDEE-037E-62D3C734DA3F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8" creationId="{32003B1E-F9D0-D3CE-6255-E1050FEE553F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69" creationId="{DA751173-A3D6-2637-39DD-C9A6CB62A9EF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0" creationId="{E270A991-D593-7895-B784-B56DD39670D9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1" creationId="{25480FC4-37E6-2869-253C-0E27B2C9A61C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2" creationId="{2E2ECB76-56FB-DBE3-E37D-CD356CE1A4E7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3" creationId="{868E30A4-A99D-F2CA-A869-BF89FC0989FE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4" creationId="{FAA7467C-7565-FF8D-9162-E9DE8149E092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5" creationId="{59967900-C066-8E48-745F-806AB3294910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6" creationId="{234D25B5-84EC-AD8E-F6A1-B4AB73F75987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7" creationId="{5DECF55F-6ECC-BB42-F573-6916961480C2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8" creationId="{1EFC7F63-0A06-D2A9-97F4-EC9DAB38D47A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79" creationId="{276A5B4E-EAA9-2C9E-9E1A-955B338ADD55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0" creationId="{83CA41B1-F6F0-C4D1-D38A-EC8B929D5C84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1" creationId="{D622F402-7307-1A31-3194-1FD8D97C9C6B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4" creationId="{A94D8CD4-2B1C-2CA5-88CA-CA3BFFCB4D96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5" creationId="{2EEEBD4B-53BD-198C-587E-215F180986A3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6" creationId="{80D0608B-A5C0-D28C-2107-A8F3BC89AFF9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7" creationId="{61716091-49FB-72D1-7245-D5D88181D93A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8" creationId="{5B0A133C-1196-3BF3-2EF6-2294ADAA128B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89" creationId="{84D3E64A-F06D-0BA8-81FD-20E54AEF4FE2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90" creationId="{763CDE1E-BE01-92F7-817A-AA624A2B4D35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92" creationId="{BCB87D04-1584-6D38-0085-13D70BE74B7F}"/>
          </ac:inkMkLst>
        </pc:inkChg>
        <pc:inkChg chg="add mod">
          <ac:chgData name="Michael Kuniega" userId="999f7fd1-0dc3-4cba-81fd-6a42a8d75a98" providerId="ADAL" clId="{2D6DF5F3-CD04-42D0-A910-8E7BDAF5D442}" dt="2023-01-05T02:08:54.739" v="1042"/>
          <ac:inkMkLst>
            <pc:docMk/>
            <pc:sldMk cId="2865865524" sldId="261"/>
            <ac:inkMk id="194" creationId="{D8FE9361-F2C9-91B4-B1B9-3CFABFBBE3F3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196" creationId="{9CA95674-D5FA-E320-6409-689AAD9DF7D1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197" creationId="{229AE188-4A8F-31F3-1B80-216568C80421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198" creationId="{6A7DEA4B-A779-08BA-CE22-A23A0306FD80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199" creationId="{2E7C438A-E3E9-AAB6-5F49-5276A8039290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00" creationId="{A311D43B-51F3-E62A-5766-9A8FED9F1A92}"/>
          </ac:inkMkLst>
        </pc:inkChg>
        <pc:inkChg chg="add del mod">
          <ac:chgData name="Michael Kuniega" userId="999f7fd1-0dc3-4cba-81fd-6a42a8d75a98" providerId="ADAL" clId="{2D6DF5F3-CD04-42D0-A910-8E7BDAF5D442}" dt="2023-01-05T02:09:15.687" v="1057"/>
          <ac:inkMkLst>
            <pc:docMk/>
            <pc:sldMk cId="2865865524" sldId="261"/>
            <ac:inkMk id="202" creationId="{CABD5917-4516-D692-C665-2359636ED606}"/>
          </ac:inkMkLst>
        </pc:inkChg>
        <pc:inkChg chg="add del mod">
          <ac:chgData name="Michael Kuniega" userId="999f7fd1-0dc3-4cba-81fd-6a42a8d75a98" providerId="ADAL" clId="{2D6DF5F3-CD04-42D0-A910-8E7BDAF5D442}" dt="2023-01-05T02:09:15.687" v="1058"/>
          <ac:inkMkLst>
            <pc:docMk/>
            <pc:sldMk cId="2865865524" sldId="261"/>
            <ac:inkMk id="203" creationId="{AAD9C580-8EBF-6856-3E39-AF7A7CC01FA2}"/>
          </ac:inkMkLst>
        </pc:inkChg>
        <pc:inkChg chg="add del mod">
          <ac:chgData name="Michael Kuniega" userId="999f7fd1-0dc3-4cba-81fd-6a42a8d75a98" providerId="ADAL" clId="{2D6DF5F3-CD04-42D0-A910-8E7BDAF5D442}" dt="2023-01-05T02:09:16.343" v="1060"/>
          <ac:inkMkLst>
            <pc:docMk/>
            <pc:sldMk cId="2865865524" sldId="261"/>
            <ac:inkMk id="205" creationId="{F2D048C3-B699-861B-EC97-AF651CF17C93}"/>
          </ac:inkMkLst>
        </pc:inkChg>
        <pc:inkChg chg="add del mod">
          <ac:chgData name="Michael Kuniega" userId="999f7fd1-0dc3-4cba-81fd-6a42a8d75a98" providerId="ADAL" clId="{2D6DF5F3-CD04-42D0-A910-8E7BDAF5D442}" dt="2023-01-05T02:09:16.342" v="1059"/>
          <ac:inkMkLst>
            <pc:docMk/>
            <pc:sldMk cId="2865865524" sldId="261"/>
            <ac:inkMk id="206" creationId="{349E17BD-D22A-A9E1-B884-749E47CEABA9}"/>
          </ac:inkMkLst>
        </pc:inkChg>
        <pc:inkChg chg="add del mod">
          <ac:chgData name="Michael Kuniega" userId="999f7fd1-0dc3-4cba-81fd-6a42a8d75a98" providerId="ADAL" clId="{2D6DF5F3-CD04-42D0-A910-8E7BDAF5D442}" dt="2023-01-05T02:09:18.070" v="1061"/>
          <ac:inkMkLst>
            <pc:docMk/>
            <pc:sldMk cId="2865865524" sldId="261"/>
            <ac:inkMk id="207" creationId="{D8A907FB-ABAE-C2F4-3898-AD1427455C14}"/>
          </ac:inkMkLst>
        </pc:inkChg>
        <pc:inkChg chg="add del mod">
          <ac:chgData name="Michael Kuniega" userId="999f7fd1-0dc3-4cba-81fd-6a42a8d75a98" providerId="ADAL" clId="{2D6DF5F3-CD04-42D0-A910-8E7BDAF5D442}" dt="2023-01-05T02:09:19.573" v="1062"/>
          <ac:inkMkLst>
            <pc:docMk/>
            <pc:sldMk cId="2865865524" sldId="261"/>
            <ac:inkMk id="208" creationId="{8F450FD2-168F-6D22-5E0B-B18B8A0E264F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0" creationId="{DDE6059E-9893-4563-D046-B8AF737E6F81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1" creationId="{F9AAF4D7-8E2F-E1E3-07A2-A2A1A33D3CE6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2" creationId="{416DE5C5-E588-48A9-BC7B-E0313F406CB0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3" creationId="{62698CCD-0CBB-BF0E-58FC-A900062EC7F5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4" creationId="{32CF0AE6-4EF8-DF79-C476-FF2D032D819E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5" creationId="{21C2E9A0-3B96-57C0-D9EA-21C39279CE84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7" creationId="{5C4283BB-1C59-2E09-E734-913CC484E09C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8" creationId="{82758182-73A8-3E80-1E4B-B202E1A33FCD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19" creationId="{958C688D-A11F-1772-118B-1A88E5D4292A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0" creationId="{353E5966-D1AC-E2B4-452B-E5180A849E8C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1" creationId="{C327B190-07BF-864E-332D-87956D83BE7F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2" creationId="{1375D726-49A5-F00B-BED1-001027470036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3" creationId="{D2D328C6-7847-9C15-51B9-55AC54AD8EF8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4" creationId="{501914C9-20ED-E1B1-692F-23315831E3B5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5" creationId="{3D2413CE-0E12-CEB2-7BD1-7326AEF45EEB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7" creationId="{941079DA-D1D8-51D8-6B9F-EAB08B2F180F}"/>
          </ac:inkMkLst>
        </pc:inkChg>
        <pc:inkChg chg="add mod">
          <ac:chgData name="Michael Kuniega" userId="999f7fd1-0dc3-4cba-81fd-6a42a8d75a98" providerId="ADAL" clId="{2D6DF5F3-CD04-42D0-A910-8E7BDAF5D442}" dt="2023-01-05T02:09:34.230" v="1082"/>
          <ac:inkMkLst>
            <pc:docMk/>
            <pc:sldMk cId="2865865524" sldId="261"/>
            <ac:inkMk id="228" creationId="{01B9DAB3-6AE0-9094-44D9-BD71C52A66C5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0" creationId="{B64C97C3-B43D-366D-C10C-3DA3AE9E52C2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1" creationId="{9C763BB7-C48C-51F5-1272-B7BE6ACF5090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2" creationId="{9C4F3072-1FA5-468A-356E-A2945EBC4259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3" creationId="{42553696-7D75-5B1E-6D6E-D570A55131DB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4" creationId="{C7BFCC09-58FA-0E1E-73A0-BE6E9AE4EBFF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5" creationId="{9F579716-163E-9DFB-CF16-BE87E8456BCC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6" creationId="{E8E9268D-C8B4-7830-FED9-0E8A3D106917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7" creationId="{9627AE23-CC4F-BE06-D28D-6ABDBA02FCE3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8" creationId="{77B5B68F-65A3-FD77-C44C-C227A7DC16D4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39" creationId="{E87558D1-2366-6754-73DA-9066EFB35A99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0" creationId="{D8923462-BCA4-3225-88D7-FBF38B5883AC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1" creationId="{2D3F9147-64F9-1327-FFFE-450BC13C7F06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3" creationId="{33CB2D85-D2C3-DE8A-B5C5-0CFC69493721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4" creationId="{11C5E65B-8C0B-6EB1-CE5B-D5429306D570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5" creationId="{482C8A45-06F8-FF54-58FC-854CD1883CCE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6" creationId="{4640AF23-C21F-B6AE-F132-87AAC2449039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7" creationId="{D1098411-3A7A-598D-5148-0B8B6BF72F62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8" creationId="{D0775535-40F5-42A9-AEB0-E64E7326DF88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49" creationId="{32733978-2B05-08B4-8E18-387D707EA30B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0" creationId="{5D22F922-413D-F519-4F9F-E3DF9844CE80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1" creationId="{4AFE7F7E-F885-DAB5-D4A2-E8AEC1B37399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2" creationId="{06B3F1D5-82D4-7697-0A42-AEF36B3BA6AE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3" creationId="{02FB0230-B1CA-D799-BD7D-704555EA0BFC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4" creationId="{F5E773B6-CB23-AE76-7EE8-38CCCA3944FE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5" creationId="{230C960C-0947-7146-0DED-1D92DD7043C0}"/>
          </ac:inkMkLst>
        </pc:inkChg>
        <pc:inkChg chg="add mod">
          <ac:chgData name="Michael Kuniega" userId="999f7fd1-0dc3-4cba-81fd-6a42a8d75a98" providerId="ADAL" clId="{2D6DF5F3-CD04-42D0-A910-8E7BDAF5D442}" dt="2023-01-05T02:09:50.884" v="1110"/>
          <ac:inkMkLst>
            <pc:docMk/>
            <pc:sldMk cId="2865865524" sldId="261"/>
            <ac:inkMk id="256" creationId="{0232B38A-B2A9-FBE7-EFE8-239A9525691A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58" creationId="{1B788F89-5254-B403-D9CE-8471727C24B9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59" creationId="{91579370-D782-6844-F53D-40927B28CED8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0" creationId="{ACB673DB-A20C-A565-20F7-2F51E069425B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1" creationId="{3FC8A736-CBEA-EB35-7B1D-DA1B3E5B9AE0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2" creationId="{22A0CC3D-0CAF-0C79-DADE-5225FA01DD87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3" creationId="{FE101A62-0676-CF47-2F71-AF8AB33004CF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4" creationId="{7574995F-4B52-A9E4-1A63-F710AC58A29D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5" creationId="{BE2266C7-63F5-E891-64B6-F2D9429D19C4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6" creationId="{E21F68C3-CADD-49C6-9D92-43C548495290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7" creationId="{CFC2D386-0ABF-6FD8-B699-29888E66F427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8" creationId="{C132C144-6E3D-9AEE-99CD-0A35516B1F81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69" creationId="{7FA833D9-B60C-EE19-2B30-B10C5B2E532B}"/>
          </ac:inkMkLst>
        </pc:inkChg>
        <pc:inkChg chg="add mod">
          <ac:chgData name="Michael Kuniega" userId="999f7fd1-0dc3-4cba-81fd-6a42a8d75a98" providerId="ADAL" clId="{2D6DF5F3-CD04-42D0-A910-8E7BDAF5D442}" dt="2023-01-05T02:10:00.274" v="1124"/>
          <ac:inkMkLst>
            <pc:docMk/>
            <pc:sldMk cId="2865865524" sldId="261"/>
            <ac:inkMk id="270" creationId="{FD714CF2-782C-24D6-9966-FD996C2BB860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2" creationId="{A33FA161-DC45-1978-D218-904EC2DBD5DC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3" creationId="{C46112BD-D9B6-809D-1238-0D924848B8C9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4" creationId="{C4F1B554-7384-BF00-267F-DED82C4A5EF5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5" creationId="{D0DE2B17-079C-FE73-BF52-C5C55088C9C6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6" creationId="{A0D723D9-1BE7-85C0-8A8E-17708D221B0F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7" creationId="{2628CD5E-FB80-FE4A-3EA9-CAB79E8AB723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8" creationId="{73F62DAD-B8D5-D325-C986-4F5D9049FF1A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79" creationId="{86923C48-70D3-C021-D8E4-FD0B5F53B846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0" creationId="{32096D2F-4A03-C190-89B8-4E2DF38D3A9A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1" creationId="{D2927984-B1D2-A72D-81DA-851B663ACD03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2" creationId="{B3E7FA20-F80D-5EB0-4612-95825A72268D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3" creationId="{9AABCAAD-F68D-74AF-A99C-90E911AFD127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4" creationId="{28E0DAAD-A6F3-A67A-8318-770A143CF3BD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5" creationId="{A77F423E-F654-75D6-1530-99C7EA259AC3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6" creationId="{0C26D681-C4D1-C9C5-4BF7-7F60BAE5176C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7" creationId="{8CD14592-4975-21FA-F60D-039D1A481F7C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8" creationId="{0A044CE3-2AB8-BC3F-CE43-CF92A9F08029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89" creationId="{AE8BBE03-E6FB-D72A-EE39-BA7F49E062D1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90" creationId="{73EB60BF-BA13-6C7A-696D-B44F823ABDB9}"/>
          </ac:inkMkLst>
        </pc:inkChg>
        <pc:inkChg chg="add mod">
          <ac:chgData name="Michael Kuniega" userId="999f7fd1-0dc3-4cba-81fd-6a42a8d75a98" providerId="ADAL" clId="{2D6DF5F3-CD04-42D0-A910-8E7BDAF5D442}" dt="2023-01-05T02:10:14.705" v="1145"/>
          <ac:inkMkLst>
            <pc:docMk/>
            <pc:sldMk cId="2865865524" sldId="261"/>
            <ac:inkMk id="291" creationId="{EB43E7F0-0183-CEE4-BA2C-E8A8F526ADD5}"/>
          </ac:inkMkLst>
        </pc:inkChg>
        <pc:inkChg chg="add">
          <ac:chgData name="Michael Kuniega" userId="999f7fd1-0dc3-4cba-81fd-6a42a8d75a98" providerId="ADAL" clId="{2D6DF5F3-CD04-42D0-A910-8E7BDAF5D442}" dt="2023-01-05T02:10:19.642" v="1146" actId="9405"/>
          <ac:inkMkLst>
            <pc:docMk/>
            <pc:sldMk cId="2865865524" sldId="261"/>
            <ac:inkMk id="294" creationId="{4CC56A0E-906D-A60B-2C4D-8DBC735FF82C}"/>
          </ac:inkMkLst>
        </pc:inkChg>
        <pc:inkChg chg="add">
          <ac:chgData name="Michael Kuniega" userId="999f7fd1-0dc3-4cba-81fd-6a42a8d75a98" providerId="ADAL" clId="{2D6DF5F3-CD04-42D0-A910-8E7BDAF5D442}" dt="2023-01-05T02:10:21.631" v="1147" actId="9405"/>
          <ac:inkMkLst>
            <pc:docMk/>
            <pc:sldMk cId="2865865524" sldId="261"/>
            <ac:inkMk id="295" creationId="{AD0B2369-3337-2F1A-B870-FC18113D644E}"/>
          </ac:inkMkLst>
        </pc:inkChg>
        <pc:inkChg chg="add">
          <ac:chgData name="Michael Kuniega" userId="999f7fd1-0dc3-4cba-81fd-6a42a8d75a98" providerId="ADAL" clId="{2D6DF5F3-CD04-42D0-A910-8E7BDAF5D442}" dt="2023-01-05T02:10:22.280" v="1148" actId="9405"/>
          <ac:inkMkLst>
            <pc:docMk/>
            <pc:sldMk cId="2865865524" sldId="261"/>
            <ac:inkMk id="296" creationId="{9A3F942B-B604-D162-9E86-9F58E1B40C17}"/>
          </ac:inkMkLst>
        </pc:inkChg>
        <pc:inkChg chg="add">
          <ac:chgData name="Michael Kuniega" userId="999f7fd1-0dc3-4cba-81fd-6a42a8d75a98" providerId="ADAL" clId="{2D6DF5F3-CD04-42D0-A910-8E7BDAF5D442}" dt="2023-01-05T02:10:22.849" v="1149" actId="9405"/>
          <ac:inkMkLst>
            <pc:docMk/>
            <pc:sldMk cId="2865865524" sldId="261"/>
            <ac:inkMk id="297" creationId="{E3298F75-E2D9-0D3C-7960-E3DC71259E88}"/>
          </ac:inkMkLst>
        </pc:inkChg>
      </pc:sldChg>
      <pc:sldChg chg="addSp delSp modSp mod">
        <pc:chgData name="Michael Kuniega" userId="999f7fd1-0dc3-4cba-81fd-6a42a8d75a98" providerId="ADAL" clId="{2D6DF5F3-CD04-42D0-A910-8E7BDAF5D442}" dt="2023-02-27T22:06:47.777" v="1681" actId="1076"/>
        <pc:sldMkLst>
          <pc:docMk/>
          <pc:sldMk cId="1046749929" sldId="262"/>
        </pc:sldMkLst>
        <pc:spChg chg="add mod">
          <ac:chgData name="Michael Kuniega" userId="999f7fd1-0dc3-4cba-81fd-6a42a8d75a98" providerId="ADAL" clId="{2D6DF5F3-CD04-42D0-A910-8E7BDAF5D442}" dt="2023-02-27T22:06:47.777" v="1681" actId="1076"/>
          <ac:spMkLst>
            <pc:docMk/>
            <pc:sldMk cId="1046749929" sldId="262"/>
            <ac:spMk id="2" creationId="{094166DF-6018-B628-C263-A8EFFF999D9E}"/>
          </ac:spMkLst>
        </pc:spChg>
        <pc:spChg chg="del mod">
          <ac:chgData name="Michael Kuniega" userId="999f7fd1-0dc3-4cba-81fd-6a42a8d75a98" providerId="ADAL" clId="{2D6DF5F3-CD04-42D0-A910-8E7BDAF5D442}" dt="2023-02-27T22:06:43.614" v="1679" actId="478"/>
          <ac:spMkLst>
            <pc:docMk/>
            <pc:sldMk cId="1046749929" sldId="262"/>
            <ac:spMk id="7" creationId="{1C278C95-AB6C-DD54-0F81-7CD994FC0F77}"/>
          </ac:spMkLst>
        </pc:spChg>
        <pc:spChg chg="mod">
          <ac:chgData name="Michael Kuniega" userId="999f7fd1-0dc3-4cba-81fd-6a42a8d75a98" providerId="ADAL" clId="{2D6DF5F3-CD04-42D0-A910-8E7BDAF5D442}" dt="2023-02-27T00:06:08.070" v="1635" actId="20577"/>
          <ac:spMkLst>
            <pc:docMk/>
            <pc:sldMk cId="1046749929" sldId="262"/>
            <ac:spMk id="8" creationId="{B317F577-BA28-9744-0117-30B88014BC71}"/>
          </ac:spMkLst>
        </pc:spChg>
      </pc:sldChg>
      <pc:sldChg chg="addSp delSp modSp mod">
        <pc:chgData name="Michael Kuniega" userId="999f7fd1-0dc3-4cba-81fd-6a42a8d75a98" providerId="ADAL" clId="{2D6DF5F3-CD04-42D0-A910-8E7BDAF5D442}" dt="2023-02-27T02:08:46.756" v="1636"/>
        <pc:sldMkLst>
          <pc:docMk/>
          <pc:sldMk cId="2340540099" sldId="268"/>
        </pc:sldMkLst>
        <pc:grpChg chg="del mod">
          <ac:chgData name="Michael Kuniega" userId="999f7fd1-0dc3-4cba-81fd-6a42a8d75a98" providerId="ADAL" clId="{2D6DF5F3-CD04-42D0-A910-8E7BDAF5D442}" dt="2023-01-05T02:12:54.333" v="1179"/>
          <ac:grpSpMkLst>
            <pc:docMk/>
            <pc:sldMk cId="2340540099" sldId="268"/>
            <ac:grpSpMk id="23" creationId="{56305860-95D0-664B-5022-1C19E6F57069}"/>
          </ac:grpSpMkLst>
        </pc:grpChg>
        <pc:grpChg chg="del mod">
          <ac:chgData name="Michael Kuniega" userId="999f7fd1-0dc3-4cba-81fd-6a42a8d75a98" providerId="ADAL" clId="{2D6DF5F3-CD04-42D0-A910-8E7BDAF5D442}" dt="2023-01-05T02:19:11.317" v="1504"/>
          <ac:grpSpMkLst>
            <pc:docMk/>
            <pc:sldMk cId="2340540099" sldId="268"/>
            <ac:grpSpMk id="26" creationId="{6717FA62-8302-7B4D-9060-A54D78E0B692}"/>
          </ac:grpSpMkLst>
        </pc:grpChg>
        <pc:grpChg chg="del mod">
          <ac:chgData name="Michael Kuniega" userId="999f7fd1-0dc3-4cba-81fd-6a42a8d75a98" providerId="ADAL" clId="{2D6DF5F3-CD04-42D0-A910-8E7BDAF5D442}" dt="2023-01-05T02:13:23.929" v="1191"/>
          <ac:grpSpMkLst>
            <pc:docMk/>
            <pc:sldMk cId="2340540099" sldId="268"/>
            <ac:grpSpMk id="33" creationId="{96D14E7A-067F-2B54-12F6-D76F0ED18FC5}"/>
          </ac:grpSpMkLst>
        </pc:grpChg>
        <pc:grpChg chg="del mod">
          <ac:chgData name="Michael Kuniega" userId="999f7fd1-0dc3-4cba-81fd-6a42a8d75a98" providerId="ADAL" clId="{2D6DF5F3-CD04-42D0-A910-8E7BDAF5D442}" dt="2023-01-05T02:13:34.766" v="1200"/>
          <ac:grpSpMkLst>
            <pc:docMk/>
            <pc:sldMk cId="2340540099" sldId="268"/>
            <ac:grpSpMk id="38" creationId="{1BAAB094-9A12-C6D8-54F3-27B4AB447D27}"/>
          </ac:grpSpMkLst>
        </pc:grpChg>
        <pc:grpChg chg="del mod">
          <ac:chgData name="Michael Kuniega" userId="999f7fd1-0dc3-4cba-81fd-6a42a8d75a98" providerId="ADAL" clId="{2D6DF5F3-CD04-42D0-A910-8E7BDAF5D442}" dt="2023-01-05T02:13:34.766" v="1200"/>
          <ac:grpSpMkLst>
            <pc:docMk/>
            <pc:sldMk cId="2340540099" sldId="268"/>
            <ac:grpSpMk id="42" creationId="{135430F3-DE1F-BCFF-19E4-D2B67E068524}"/>
          </ac:grpSpMkLst>
        </pc:grpChg>
        <pc:grpChg chg="del mod">
          <ac:chgData name="Michael Kuniega" userId="999f7fd1-0dc3-4cba-81fd-6a42a8d75a98" providerId="ADAL" clId="{2D6DF5F3-CD04-42D0-A910-8E7BDAF5D442}" dt="2023-01-05T02:14:58.994" v="1289"/>
          <ac:grpSpMkLst>
            <pc:docMk/>
            <pc:sldMk cId="2340540099" sldId="268"/>
            <ac:grpSpMk id="47" creationId="{E3A2EF28-FCA1-A755-1067-6C795EACF964}"/>
          </ac:grpSpMkLst>
        </pc:grpChg>
        <pc:grpChg chg="del mod">
          <ac:chgData name="Michael Kuniega" userId="999f7fd1-0dc3-4cba-81fd-6a42a8d75a98" providerId="ADAL" clId="{2D6DF5F3-CD04-42D0-A910-8E7BDAF5D442}" dt="2023-01-05T02:14:59.002" v="1303"/>
          <ac:grpSpMkLst>
            <pc:docMk/>
            <pc:sldMk cId="2340540099" sldId="268"/>
            <ac:grpSpMk id="56" creationId="{F76E8E30-E4A2-A27D-22A5-86054D94E7F5}"/>
          </ac:grpSpMkLst>
        </pc:grpChg>
        <pc:grpChg chg="mod">
          <ac:chgData name="Michael Kuniega" userId="999f7fd1-0dc3-4cba-81fd-6a42a8d75a98" providerId="ADAL" clId="{2D6DF5F3-CD04-42D0-A910-8E7BDAF5D442}" dt="2023-01-05T02:13:50.557" v="1214"/>
          <ac:grpSpMkLst>
            <pc:docMk/>
            <pc:sldMk cId="2340540099" sldId="268"/>
            <ac:grpSpMk id="59" creationId="{E502FAA9-045E-E4B8-F548-63AF52B7014A}"/>
          </ac:grpSpMkLst>
        </pc:grpChg>
        <pc:grpChg chg="del mod">
          <ac:chgData name="Michael Kuniega" userId="999f7fd1-0dc3-4cba-81fd-6a42a8d75a98" providerId="ADAL" clId="{2D6DF5F3-CD04-42D0-A910-8E7BDAF5D442}" dt="2023-01-05T02:14:54.354" v="1278"/>
          <ac:grpSpMkLst>
            <pc:docMk/>
            <pc:sldMk cId="2340540099" sldId="268"/>
            <ac:grpSpMk id="65" creationId="{965F4B54-2A42-22B8-1BA0-81FB2883C8CE}"/>
          </ac:grpSpMkLst>
        </pc:grpChg>
        <pc:grpChg chg="del mod">
          <ac:chgData name="Michael Kuniega" userId="999f7fd1-0dc3-4cba-81fd-6a42a8d75a98" providerId="ADAL" clId="{2D6DF5F3-CD04-42D0-A910-8E7BDAF5D442}" dt="2023-01-05T02:14:59.003" v="1306"/>
          <ac:grpSpMkLst>
            <pc:docMk/>
            <pc:sldMk cId="2340540099" sldId="268"/>
            <ac:grpSpMk id="75" creationId="{867E5440-49E2-2B49-9D1C-5DE2A54B72BD}"/>
          </ac:grpSpMkLst>
        </pc:grpChg>
        <pc:grpChg chg="del mod">
          <ac:chgData name="Michael Kuniega" userId="999f7fd1-0dc3-4cba-81fd-6a42a8d75a98" providerId="ADAL" clId="{2D6DF5F3-CD04-42D0-A910-8E7BDAF5D442}" dt="2023-01-05T02:14:12.833" v="1240"/>
          <ac:grpSpMkLst>
            <pc:docMk/>
            <pc:sldMk cId="2340540099" sldId="268"/>
            <ac:grpSpMk id="78" creationId="{5065D38A-D7B1-9AA8-BB57-B21061F6EE59}"/>
          </ac:grpSpMkLst>
        </pc:grpChg>
        <pc:grpChg chg="del mod">
          <ac:chgData name="Michael Kuniega" userId="999f7fd1-0dc3-4cba-81fd-6a42a8d75a98" providerId="ADAL" clId="{2D6DF5F3-CD04-42D0-A910-8E7BDAF5D442}" dt="2023-01-05T02:14:12.833" v="1240"/>
          <ac:grpSpMkLst>
            <pc:docMk/>
            <pc:sldMk cId="2340540099" sldId="268"/>
            <ac:grpSpMk id="85" creationId="{6C9F87F7-6928-D31A-B41B-6282E06BA9F2}"/>
          </ac:grpSpMkLst>
        </pc:grpChg>
        <pc:grpChg chg="del mod">
          <ac:chgData name="Michael Kuniega" userId="999f7fd1-0dc3-4cba-81fd-6a42a8d75a98" providerId="ADAL" clId="{2D6DF5F3-CD04-42D0-A910-8E7BDAF5D442}" dt="2023-01-05T02:14:12.833" v="1240"/>
          <ac:grpSpMkLst>
            <pc:docMk/>
            <pc:sldMk cId="2340540099" sldId="268"/>
            <ac:grpSpMk id="86" creationId="{AA6058B5-7A99-2D58-6C75-053423C2969E}"/>
          </ac:grpSpMkLst>
        </pc:grpChg>
        <pc:grpChg chg="del mod">
          <ac:chgData name="Michael Kuniega" userId="999f7fd1-0dc3-4cba-81fd-6a42a8d75a98" providerId="ADAL" clId="{2D6DF5F3-CD04-42D0-A910-8E7BDAF5D442}" dt="2023-01-05T02:14:59.001" v="1302"/>
          <ac:grpSpMkLst>
            <pc:docMk/>
            <pc:sldMk cId="2340540099" sldId="268"/>
            <ac:grpSpMk id="87" creationId="{83F10111-C6B5-A43F-16FE-B0D805204AF3}"/>
          </ac:grpSpMkLst>
        </pc:grpChg>
        <pc:grpChg chg="del mod">
          <ac:chgData name="Michael Kuniega" userId="999f7fd1-0dc3-4cba-81fd-6a42a8d75a98" providerId="ADAL" clId="{2D6DF5F3-CD04-42D0-A910-8E7BDAF5D442}" dt="2023-01-05T02:14:30.804" v="1259"/>
          <ac:grpSpMkLst>
            <pc:docMk/>
            <pc:sldMk cId="2340540099" sldId="268"/>
            <ac:grpSpMk id="106" creationId="{EB36C220-9A44-3B57-4DD8-0EE01239A5CA}"/>
          </ac:grpSpMkLst>
        </pc:grpChg>
        <pc:grpChg chg="del mod">
          <ac:chgData name="Michael Kuniega" userId="999f7fd1-0dc3-4cba-81fd-6a42a8d75a98" providerId="ADAL" clId="{2D6DF5F3-CD04-42D0-A910-8E7BDAF5D442}" dt="2023-01-05T02:19:13.087" v="1506"/>
          <ac:grpSpMkLst>
            <pc:docMk/>
            <pc:sldMk cId="2340540099" sldId="268"/>
            <ac:grpSpMk id="107" creationId="{D05B9C95-E418-E9DB-AEBA-277D0169981C}"/>
          </ac:grpSpMkLst>
        </pc:grpChg>
        <pc:grpChg chg="del mod">
          <ac:chgData name="Michael Kuniega" userId="999f7fd1-0dc3-4cba-81fd-6a42a8d75a98" providerId="ADAL" clId="{2D6DF5F3-CD04-42D0-A910-8E7BDAF5D442}" dt="2023-01-05T02:15:15.921" v="1321"/>
          <ac:grpSpMkLst>
            <pc:docMk/>
            <pc:sldMk cId="2340540099" sldId="268"/>
            <ac:grpSpMk id="117" creationId="{E6986867-61F1-BBA6-B732-949B725B10FF}"/>
          </ac:grpSpMkLst>
        </pc:grpChg>
        <pc:grpChg chg="del mod">
          <ac:chgData name="Michael Kuniega" userId="999f7fd1-0dc3-4cba-81fd-6a42a8d75a98" providerId="ADAL" clId="{2D6DF5F3-CD04-42D0-A910-8E7BDAF5D442}" dt="2023-01-05T02:15:38.377" v="1328"/>
          <ac:grpSpMkLst>
            <pc:docMk/>
            <pc:sldMk cId="2340540099" sldId="268"/>
            <ac:grpSpMk id="121" creationId="{5EBFF1F8-D0EA-E6E1-8D4E-0664431D7D9A}"/>
          </ac:grpSpMkLst>
        </pc:grpChg>
        <pc:grpChg chg="del mod">
          <ac:chgData name="Michael Kuniega" userId="999f7fd1-0dc3-4cba-81fd-6a42a8d75a98" providerId="ADAL" clId="{2D6DF5F3-CD04-42D0-A910-8E7BDAF5D442}" dt="2023-01-05T02:16:18.218" v="1379"/>
          <ac:grpSpMkLst>
            <pc:docMk/>
            <pc:sldMk cId="2340540099" sldId="268"/>
            <ac:grpSpMk id="128" creationId="{D119201B-C69D-8A69-7E38-CCB0728F306C}"/>
          </ac:grpSpMkLst>
        </pc:grpChg>
        <pc:grpChg chg="del mod">
          <ac:chgData name="Michael Kuniega" userId="999f7fd1-0dc3-4cba-81fd-6a42a8d75a98" providerId="ADAL" clId="{2D6DF5F3-CD04-42D0-A910-8E7BDAF5D442}" dt="2023-01-05T02:15:45.295" v="1336"/>
          <ac:grpSpMkLst>
            <pc:docMk/>
            <pc:sldMk cId="2340540099" sldId="268"/>
            <ac:grpSpMk id="133" creationId="{EAA468F7-9D3F-14C9-D504-B46D1FDA14EF}"/>
          </ac:grpSpMkLst>
        </pc:grpChg>
        <pc:grpChg chg="del mod">
          <ac:chgData name="Michael Kuniega" userId="999f7fd1-0dc3-4cba-81fd-6a42a8d75a98" providerId="ADAL" clId="{2D6DF5F3-CD04-42D0-A910-8E7BDAF5D442}" dt="2023-01-05T02:16:05.315" v="1352"/>
          <ac:grpSpMkLst>
            <pc:docMk/>
            <pc:sldMk cId="2340540099" sldId="268"/>
            <ac:grpSpMk id="136" creationId="{318EE9CA-96D6-5B66-C9B1-92EEB580FFF3}"/>
          </ac:grpSpMkLst>
        </pc:grpChg>
        <pc:grpChg chg="del mod">
          <ac:chgData name="Michael Kuniega" userId="999f7fd1-0dc3-4cba-81fd-6a42a8d75a98" providerId="ADAL" clId="{2D6DF5F3-CD04-42D0-A910-8E7BDAF5D442}" dt="2023-01-05T02:16:00.719" v="1346"/>
          <ac:grpSpMkLst>
            <pc:docMk/>
            <pc:sldMk cId="2340540099" sldId="268"/>
            <ac:grpSpMk id="142" creationId="{64ED6A92-D313-6486-3B4C-ADD8BFEE40C4}"/>
          </ac:grpSpMkLst>
        </pc:grpChg>
        <pc:grpChg chg="del mod">
          <ac:chgData name="Michael Kuniega" userId="999f7fd1-0dc3-4cba-81fd-6a42a8d75a98" providerId="ADAL" clId="{2D6DF5F3-CD04-42D0-A910-8E7BDAF5D442}" dt="2023-01-05T02:16:05.315" v="1352"/>
          <ac:grpSpMkLst>
            <pc:docMk/>
            <pc:sldMk cId="2340540099" sldId="268"/>
            <ac:grpSpMk id="145" creationId="{5E3AD96C-4150-154C-C5D3-3AEB093AD08B}"/>
          </ac:grpSpMkLst>
        </pc:grpChg>
        <pc:grpChg chg="del mod">
          <ac:chgData name="Michael Kuniega" userId="999f7fd1-0dc3-4cba-81fd-6a42a8d75a98" providerId="ADAL" clId="{2D6DF5F3-CD04-42D0-A910-8E7BDAF5D442}" dt="2023-01-05T02:16:08.499" v="1368"/>
          <ac:grpSpMkLst>
            <pc:docMk/>
            <pc:sldMk cId="2340540099" sldId="268"/>
            <ac:grpSpMk id="151" creationId="{9B7CF2D1-A5DA-8B64-79CA-E795CF2E54FC}"/>
          </ac:grpSpMkLst>
        </pc:grpChg>
        <pc:grpChg chg="del mod">
          <ac:chgData name="Michael Kuniega" userId="999f7fd1-0dc3-4cba-81fd-6a42a8d75a98" providerId="ADAL" clId="{2D6DF5F3-CD04-42D0-A910-8E7BDAF5D442}" dt="2023-01-05T02:16:31.432" v="1401"/>
          <ac:grpSpMkLst>
            <pc:docMk/>
            <pc:sldMk cId="2340540099" sldId="268"/>
            <ac:grpSpMk id="161" creationId="{26B74230-ACEE-D620-0184-08D6468170BB}"/>
          </ac:grpSpMkLst>
        </pc:grpChg>
        <pc:grpChg chg="del mod">
          <ac:chgData name="Michael Kuniega" userId="999f7fd1-0dc3-4cba-81fd-6a42a8d75a98" providerId="ADAL" clId="{2D6DF5F3-CD04-42D0-A910-8E7BDAF5D442}" dt="2023-01-05T02:16:25.755" v="1390"/>
          <ac:grpSpMkLst>
            <pc:docMk/>
            <pc:sldMk cId="2340540099" sldId="268"/>
            <ac:grpSpMk id="167" creationId="{D3B61C5A-3111-3189-4D71-E7DCCC78169E}"/>
          </ac:grpSpMkLst>
        </pc:grpChg>
        <pc:grpChg chg="del mod">
          <ac:chgData name="Michael Kuniega" userId="999f7fd1-0dc3-4cba-81fd-6a42a8d75a98" providerId="ADAL" clId="{2D6DF5F3-CD04-42D0-A910-8E7BDAF5D442}" dt="2023-01-05T02:16:28.202" v="1395"/>
          <ac:grpSpMkLst>
            <pc:docMk/>
            <pc:sldMk cId="2340540099" sldId="268"/>
            <ac:grpSpMk id="172" creationId="{A4C51009-2EF2-BB90-02AF-7417AE324C82}"/>
          </ac:grpSpMkLst>
        </pc:grpChg>
        <pc:grpChg chg="del mod">
          <ac:chgData name="Michael Kuniega" userId="999f7fd1-0dc3-4cba-81fd-6a42a8d75a98" providerId="ADAL" clId="{2D6DF5F3-CD04-42D0-A910-8E7BDAF5D442}" dt="2023-01-05T02:16:31.432" v="1401"/>
          <ac:grpSpMkLst>
            <pc:docMk/>
            <pc:sldMk cId="2340540099" sldId="268"/>
            <ac:grpSpMk id="177" creationId="{318D094D-901C-CDF2-9634-78C427E985B8}"/>
          </ac:grpSpMkLst>
        </pc:grpChg>
        <pc:grpChg chg="del mod">
          <ac:chgData name="Michael Kuniega" userId="999f7fd1-0dc3-4cba-81fd-6a42a8d75a98" providerId="ADAL" clId="{2D6DF5F3-CD04-42D0-A910-8E7BDAF5D442}" dt="2023-01-05T02:19:15.809" v="1509"/>
          <ac:grpSpMkLst>
            <pc:docMk/>
            <pc:sldMk cId="2340540099" sldId="268"/>
            <ac:grpSpMk id="183" creationId="{7E9D30B8-5A94-802D-2FA6-1C02DA278197}"/>
          </ac:grpSpMkLst>
        </pc:grpChg>
        <pc:grpChg chg="del mod">
          <ac:chgData name="Michael Kuniega" userId="999f7fd1-0dc3-4cba-81fd-6a42a8d75a98" providerId="ADAL" clId="{2D6DF5F3-CD04-42D0-A910-8E7BDAF5D442}" dt="2023-01-05T02:16:50.071" v="1417"/>
          <ac:grpSpMkLst>
            <pc:docMk/>
            <pc:sldMk cId="2340540099" sldId="268"/>
            <ac:grpSpMk id="196" creationId="{70A89EA8-C9A6-9E4F-0159-AB646B437483}"/>
          </ac:grpSpMkLst>
        </pc:grpChg>
        <pc:grpChg chg="del mod">
          <ac:chgData name="Michael Kuniega" userId="999f7fd1-0dc3-4cba-81fd-6a42a8d75a98" providerId="ADAL" clId="{2D6DF5F3-CD04-42D0-A910-8E7BDAF5D442}" dt="2023-01-05T02:16:55.304" v="1424"/>
          <ac:grpSpMkLst>
            <pc:docMk/>
            <pc:sldMk cId="2340540099" sldId="268"/>
            <ac:grpSpMk id="199" creationId="{A8E968EC-A9BE-3435-2D44-DF4BD6479AEB}"/>
          </ac:grpSpMkLst>
        </pc:grpChg>
        <pc:grpChg chg="del mod">
          <ac:chgData name="Michael Kuniega" userId="999f7fd1-0dc3-4cba-81fd-6a42a8d75a98" providerId="ADAL" clId="{2D6DF5F3-CD04-42D0-A910-8E7BDAF5D442}" dt="2023-01-05T02:17:00.783" v="1430"/>
          <ac:grpSpMkLst>
            <pc:docMk/>
            <pc:sldMk cId="2340540099" sldId="268"/>
            <ac:grpSpMk id="206" creationId="{A9DB3C6A-759D-F714-A0D5-A4D214F95C84}"/>
          </ac:grpSpMkLst>
        </pc:grpChg>
        <pc:grpChg chg="mod">
          <ac:chgData name="Michael Kuniega" userId="999f7fd1-0dc3-4cba-81fd-6a42a8d75a98" providerId="ADAL" clId="{2D6DF5F3-CD04-42D0-A910-8E7BDAF5D442}" dt="2023-01-05T02:17:00.783" v="1430"/>
          <ac:grpSpMkLst>
            <pc:docMk/>
            <pc:sldMk cId="2340540099" sldId="268"/>
            <ac:grpSpMk id="212" creationId="{2874DCF5-7025-193E-01B6-BD472E5E973E}"/>
          </ac:grpSpMkLst>
        </pc:grpChg>
        <pc:grpChg chg="del mod">
          <ac:chgData name="Michael Kuniega" userId="999f7fd1-0dc3-4cba-81fd-6a42a8d75a98" providerId="ADAL" clId="{2D6DF5F3-CD04-42D0-A910-8E7BDAF5D442}" dt="2023-01-05T02:17:40.944" v="1459"/>
          <ac:grpSpMkLst>
            <pc:docMk/>
            <pc:sldMk cId="2340540099" sldId="268"/>
            <ac:grpSpMk id="219" creationId="{115E96A1-E6B8-2CEB-006B-39DE8ACAAEEE}"/>
          </ac:grpSpMkLst>
        </pc:grpChg>
        <pc:grpChg chg="del mod">
          <ac:chgData name="Michael Kuniega" userId="999f7fd1-0dc3-4cba-81fd-6a42a8d75a98" providerId="ADAL" clId="{2D6DF5F3-CD04-42D0-A910-8E7BDAF5D442}" dt="2023-01-05T02:17:15.321" v="1446"/>
          <ac:grpSpMkLst>
            <pc:docMk/>
            <pc:sldMk cId="2340540099" sldId="268"/>
            <ac:grpSpMk id="224" creationId="{4E58433A-2872-DBA1-54DE-82915B9B7E1D}"/>
          </ac:grpSpMkLst>
        </pc:grpChg>
        <pc:grpChg chg="del mod">
          <ac:chgData name="Michael Kuniega" userId="999f7fd1-0dc3-4cba-81fd-6a42a8d75a98" providerId="ADAL" clId="{2D6DF5F3-CD04-42D0-A910-8E7BDAF5D442}" dt="2023-01-05T02:17:40.944" v="1459"/>
          <ac:grpSpMkLst>
            <pc:docMk/>
            <pc:sldMk cId="2340540099" sldId="268"/>
            <ac:grpSpMk id="227" creationId="{716FA4BA-4147-C103-C46F-EFE06F9408FA}"/>
          </ac:grpSpMkLst>
        </pc:grpChg>
        <pc:grpChg chg="del mod">
          <ac:chgData name="Michael Kuniega" userId="999f7fd1-0dc3-4cba-81fd-6a42a8d75a98" providerId="ADAL" clId="{2D6DF5F3-CD04-42D0-A910-8E7BDAF5D442}" dt="2023-01-05T02:17:40.944" v="1459"/>
          <ac:grpSpMkLst>
            <pc:docMk/>
            <pc:sldMk cId="2340540099" sldId="268"/>
            <ac:grpSpMk id="235" creationId="{4599FFA1-CB11-2A37-8123-43FD44BAF712}"/>
          </ac:grpSpMkLst>
        </pc:grpChg>
        <pc:grpChg chg="del mod">
          <ac:chgData name="Michael Kuniega" userId="999f7fd1-0dc3-4cba-81fd-6a42a8d75a98" providerId="ADAL" clId="{2D6DF5F3-CD04-42D0-A910-8E7BDAF5D442}" dt="2023-01-05T02:17:42.913" v="1463"/>
          <ac:grpSpMkLst>
            <pc:docMk/>
            <pc:sldMk cId="2340540099" sldId="268"/>
            <ac:grpSpMk id="240" creationId="{41E64627-EB2D-1FC5-43A7-2731492D9ECA}"/>
          </ac:grpSpMkLst>
        </pc:grpChg>
        <pc:grpChg chg="del mod">
          <ac:chgData name="Michael Kuniega" userId="999f7fd1-0dc3-4cba-81fd-6a42a8d75a98" providerId="ADAL" clId="{2D6DF5F3-CD04-42D0-A910-8E7BDAF5D442}" dt="2023-01-05T02:19:15.809" v="1509"/>
          <ac:grpSpMkLst>
            <pc:docMk/>
            <pc:sldMk cId="2340540099" sldId="268"/>
            <ac:grpSpMk id="244" creationId="{75B73408-05B2-5967-800D-BC04492DBA24}"/>
          </ac:grpSpMkLst>
        </pc:grpChg>
        <pc:grpChg chg="mod">
          <ac:chgData name="Michael Kuniega" userId="999f7fd1-0dc3-4cba-81fd-6a42a8d75a98" providerId="ADAL" clId="{2D6DF5F3-CD04-42D0-A910-8E7BDAF5D442}" dt="2023-01-05T02:17:49.421" v="1467"/>
          <ac:grpSpMkLst>
            <pc:docMk/>
            <pc:sldMk cId="2340540099" sldId="268"/>
            <ac:grpSpMk id="248" creationId="{D29E3B67-89F3-0A16-6B9C-4A2B145FFB2C}"/>
          </ac:grpSpMkLst>
        </pc:grpChg>
        <pc:grpChg chg="mod">
          <ac:chgData name="Michael Kuniega" userId="999f7fd1-0dc3-4cba-81fd-6a42a8d75a98" providerId="ADAL" clId="{2D6DF5F3-CD04-42D0-A910-8E7BDAF5D442}" dt="2023-01-05T02:17:56.513" v="1475"/>
          <ac:grpSpMkLst>
            <pc:docMk/>
            <pc:sldMk cId="2340540099" sldId="268"/>
            <ac:grpSpMk id="256" creationId="{ECA7F455-FDEC-4742-0E9E-17BED5E7401B}"/>
          </ac:grpSpMkLst>
        </pc:grpChg>
        <pc:grpChg chg="mod">
          <ac:chgData name="Michael Kuniega" userId="999f7fd1-0dc3-4cba-81fd-6a42a8d75a98" providerId="ADAL" clId="{2D6DF5F3-CD04-42D0-A910-8E7BDAF5D442}" dt="2023-01-05T02:18:16.970" v="1477"/>
          <ac:grpSpMkLst>
            <pc:docMk/>
            <pc:sldMk cId="2340540099" sldId="268"/>
            <ac:grpSpMk id="258" creationId="{B5E72EC4-0826-64A7-8FBA-685069638C42}"/>
          </ac:grpSpMkLst>
        </pc:grpChg>
        <pc:grpChg chg="del mod">
          <ac:chgData name="Michael Kuniega" userId="999f7fd1-0dc3-4cba-81fd-6a42a8d75a98" providerId="ADAL" clId="{2D6DF5F3-CD04-42D0-A910-8E7BDAF5D442}" dt="2023-01-05T02:18:37.550" v="1491"/>
          <ac:grpSpMkLst>
            <pc:docMk/>
            <pc:sldMk cId="2340540099" sldId="268"/>
            <ac:grpSpMk id="266" creationId="{40F2E837-EA86-70BD-E2C5-C8D0F5BF7F24}"/>
          </ac:grpSpMkLst>
        </pc:grpChg>
        <pc:grpChg chg="del mod">
          <ac:chgData name="Michael Kuniega" userId="999f7fd1-0dc3-4cba-81fd-6a42a8d75a98" providerId="ADAL" clId="{2D6DF5F3-CD04-42D0-A910-8E7BDAF5D442}" dt="2023-01-05T02:18:42.560" v="1498"/>
          <ac:grpSpMkLst>
            <pc:docMk/>
            <pc:sldMk cId="2340540099" sldId="268"/>
            <ac:grpSpMk id="271" creationId="{2FD3D86A-B07E-AE1E-EA24-46C6347FF01D}"/>
          </ac:grpSpMkLst>
        </pc:grpChg>
        <pc:grpChg chg="del mod">
          <ac:chgData name="Michael Kuniega" userId="999f7fd1-0dc3-4cba-81fd-6a42a8d75a98" providerId="ADAL" clId="{2D6DF5F3-CD04-42D0-A910-8E7BDAF5D442}" dt="2023-01-05T02:19:25.391" v="1512"/>
          <ac:grpSpMkLst>
            <pc:docMk/>
            <pc:sldMk cId="2340540099" sldId="268"/>
            <ac:grpSpMk id="278" creationId="{36FF4058-E6C9-E852-B29C-86672E7EB680}"/>
          </ac:grpSpMkLst>
        </pc:grpChg>
        <pc:grpChg chg="mod">
          <ac:chgData name="Michael Kuniega" userId="999f7fd1-0dc3-4cba-81fd-6a42a8d75a98" providerId="ADAL" clId="{2D6DF5F3-CD04-42D0-A910-8E7BDAF5D442}" dt="2023-01-05T02:19:11.317" v="1504"/>
          <ac:grpSpMkLst>
            <pc:docMk/>
            <pc:sldMk cId="2340540099" sldId="268"/>
            <ac:grpSpMk id="280" creationId="{248B088B-607C-207F-46B5-842B9A7E766E}"/>
          </ac:grpSpMkLst>
        </pc:grpChg>
        <pc:grpChg chg="mod">
          <ac:chgData name="Michael Kuniega" userId="999f7fd1-0dc3-4cba-81fd-6a42a8d75a98" providerId="ADAL" clId="{2D6DF5F3-CD04-42D0-A910-8E7BDAF5D442}" dt="2023-01-05T02:19:13.087" v="1506"/>
          <ac:grpSpMkLst>
            <pc:docMk/>
            <pc:sldMk cId="2340540099" sldId="268"/>
            <ac:grpSpMk id="282" creationId="{1EA1E660-1C07-1924-99DF-7E48E5C07896}"/>
          </ac:grpSpMkLst>
        </pc:grpChg>
        <pc:grpChg chg="mod">
          <ac:chgData name="Michael Kuniega" userId="999f7fd1-0dc3-4cba-81fd-6a42a8d75a98" providerId="ADAL" clId="{2D6DF5F3-CD04-42D0-A910-8E7BDAF5D442}" dt="2023-02-27T02:08:46.756" v="1636"/>
          <ac:grpSpMkLst>
            <pc:docMk/>
            <pc:sldMk cId="2340540099" sldId="268"/>
            <ac:grpSpMk id="285" creationId="{8E1407D1-FA7B-CBA5-8A15-E7081D497784}"/>
          </ac:grpSpMkLst>
        </pc:grpChg>
        <pc:grpChg chg="mod">
          <ac:chgData name="Michael Kuniega" userId="999f7fd1-0dc3-4cba-81fd-6a42a8d75a98" providerId="ADAL" clId="{2D6DF5F3-CD04-42D0-A910-8E7BDAF5D442}" dt="2023-01-05T02:19:15.809" v="1509"/>
          <ac:grpSpMkLst>
            <pc:docMk/>
            <pc:sldMk cId="2340540099" sldId="268"/>
            <ac:grpSpMk id="286" creationId="{29B7835B-54BD-DE5B-EF93-4C2E1F27D420}"/>
          </ac:grpSpMkLst>
        </pc:grpChg>
        <pc:grpChg chg="del mod">
          <ac:chgData name="Michael Kuniega" userId="999f7fd1-0dc3-4cba-81fd-6a42a8d75a98" providerId="ADAL" clId="{2D6DF5F3-CD04-42D0-A910-8E7BDAF5D442}" dt="2023-01-05T02:19:36.135" v="1531"/>
          <ac:grpSpMkLst>
            <pc:docMk/>
            <pc:sldMk cId="2340540099" sldId="268"/>
            <ac:grpSpMk id="288" creationId="{B1434C25-A279-32C8-E215-CE3566C87088}"/>
          </ac:grpSpMkLst>
        </pc:grpChg>
        <pc:grpChg chg="del mod">
          <ac:chgData name="Michael Kuniega" userId="999f7fd1-0dc3-4cba-81fd-6a42a8d75a98" providerId="ADAL" clId="{2D6DF5F3-CD04-42D0-A910-8E7BDAF5D442}" dt="2023-01-05T02:19:38.653" v="1537"/>
          <ac:grpSpMkLst>
            <pc:docMk/>
            <pc:sldMk cId="2340540099" sldId="268"/>
            <ac:grpSpMk id="307" creationId="{F7CEF61A-8671-83D5-5C21-59DAB8EFCB89}"/>
          </ac:grpSpMkLst>
        </pc:grpChg>
        <pc:grpChg chg="del mod">
          <ac:chgData name="Michael Kuniega" userId="999f7fd1-0dc3-4cba-81fd-6a42a8d75a98" providerId="ADAL" clId="{2D6DF5F3-CD04-42D0-A910-8E7BDAF5D442}" dt="2023-01-05T02:20:22.944" v="1569"/>
          <ac:grpSpMkLst>
            <pc:docMk/>
            <pc:sldMk cId="2340540099" sldId="268"/>
            <ac:grpSpMk id="313" creationId="{6BFAE549-77F3-3D77-2E59-731FFB7D1F2B}"/>
          </ac:grpSpMkLst>
        </pc:grpChg>
        <pc:grpChg chg="del mod">
          <ac:chgData name="Michael Kuniega" userId="999f7fd1-0dc3-4cba-81fd-6a42a8d75a98" providerId="ADAL" clId="{2D6DF5F3-CD04-42D0-A910-8E7BDAF5D442}" dt="2023-01-05T02:20:04.812" v="1562"/>
          <ac:grpSpMkLst>
            <pc:docMk/>
            <pc:sldMk cId="2340540099" sldId="268"/>
            <ac:grpSpMk id="334" creationId="{D1B8394D-2656-10E0-670E-FDA166DF6606}"/>
          </ac:grpSpMkLst>
        </pc:grpChg>
        <pc:grpChg chg="del mod">
          <ac:chgData name="Michael Kuniega" userId="999f7fd1-0dc3-4cba-81fd-6a42a8d75a98" providerId="ADAL" clId="{2D6DF5F3-CD04-42D0-A910-8E7BDAF5D442}" dt="2023-01-05T02:20:22.944" v="1569"/>
          <ac:grpSpMkLst>
            <pc:docMk/>
            <pc:sldMk cId="2340540099" sldId="268"/>
            <ac:grpSpMk id="335" creationId="{C7765DAC-71E0-E0F2-08A0-E847921C3A18}"/>
          </ac:grpSpMkLst>
        </pc:grpChg>
        <pc:grpChg chg="del mod">
          <ac:chgData name="Michael Kuniega" userId="999f7fd1-0dc3-4cba-81fd-6a42a8d75a98" providerId="ADAL" clId="{2D6DF5F3-CD04-42D0-A910-8E7BDAF5D442}" dt="2023-01-05T02:20:22.944" v="1569"/>
          <ac:grpSpMkLst>
            <pc:docMk/>
            <pc:sldMk cId="2340540099" sldId="268"/>
            <ac:grpSpMk id="339" creationId="{F781968F-C8FF-72EB-8C16-B14B1B507311}"/>
          </ac:grpSpMkLst>
        </pc:grpChg>
        <pc:grpChg chg="del mod">
          <ac:chgData name="Michael Kuniega" userId="999f7fd1-0dc3-4cba-81fd-6a42a8d75a98" providerId="ADAL" clId="{2D6DF5F3-CD04-42D0-A910-8E7BDAF5D442}" dt="2023-01-05T02:20:22.944" v="1569"/>
          <ac:grpSpMkLst>
            <pc:docMk/>
            <pc:sldMk cId="2340540099" sldId="268"/>
            <ac:grpSpMk id="344" creationId="{E467D0C9-F640-E11E-F80C-214409FD9BFB}"/>
          </ac:grpSpMkLst>
        </pc:grpChg>
        <pc:grpChg chg="del mod">
          <ac:chgData name="Michael Kuniega" userId="999f7fd1-0dc3-4cba-81fd-6a42a8d75a98" providerId="ADAL" clId="{2D6DF5F3-CD04-42D0-A910-8E7BDAF5D442}" dt="2023-01-05T02:20:35.321" v="1572"/>
          <ac:grpSpMkLst>
            <pc:docMk/>
            <pc:sldMk cId="2340540099" sldId="268"/>
            <ac:grpSpMk id="346" creationId="{025626E9-3C04-BEF6-BF2D-319DA5551C11}"/>
          </ac:grpSpMkLst>
        </pc:grpChg>
        <pc:grpChg chg="mod">
          <ac:chgData name="Michael Kuniega" userId="999f7fd1-0dc3-4cba-81fd-6a42a8d75a98" providerId="ADAL" clId="{2D6DF5F3-CD04-42D0-A910-8E7BDAF5D442}" dt="2023-01-05T02:20:35.321" v="1572"/>
          <ac:grpSpMkLst>
            <pc:docMk/>
            <pc:sldMk cId="2340540099" sldId="268"/>
            <ac:grpSpMk id="348" creationId="{93BE81C8-49AD-0E44-B485-797D5C3EC84A}"/>
          </ac:grpSpMkLst>
        </pc:grpChg>
        <pc:grpChg chg="del mod">
          <ac:chgData name="Michael Kuniega" userId="999f7fd1-0dc3-4cba-81fd-6a42a8d75a98" providerId="ADAL" clId="{2D6DF5F3-CD04-42D0-A910-8E7BDAF5D442}" dt="2023-01-05T02:21:15.129" v="1592"/>
          <ac:grpSpMkLst>
            <pc:docMk/>
            <pc:sldMk cId="2340540099" sldId="268"/>
            <ac:grpSpMk id="360" creationId="{A23377F9-4FB5-6DE1-025B-A91B670FF007}"/>
          </ac:grpSpMkLst>
        </pc:grpChg>
        <pc:grpChg chg="mod">
          <ac:chgData name="Michael Kuniega" userId="999f7fd1-0dc3-4cba-81fd-6a42a8d75a98" providerId="ADAL" clId="{2D6DF5F3-CD04-42D0-A910-8E7BDAF5D442}" dt="2023-01-05T02:21:09.379" v="1584"/>
          <ac:grpSpMkLst>
            <pc:docMk/>
            <pc:sldMk cId="2340540099" sldId="268"/>
            <ac:grpSpMk id="361" creationId="{F2D510FA-310A-552D-8A6F-DAF0905AC59D}"/>
          </ac:grpSpMkLst>
        </pc:grpChg>
        <pc:grpChg chg="del mod">
          <ac:chgData name="Michael Kuniega" userId="999f7fd1-0dc3-4cba-81fd-6a42a8d75a98" providerId="ADAL" clId="{2D6DF5F3-CD04-42D0-A910-8E7BDAF5D442}" dt="2023-01-05T02:21:20.744" v="1604"/>
          <ac:grpSpMkLst>
            <pc:docMk/>
            <pc:sldMk cId="2340540099" sldId="268"/>
            <ac:grpSpMk id="367" creationId="{76A5518E-FE9D-DD72-AC02-0B6EAADFD3B1}"/>
          </ac:grpSpMkLst>
        </pc:grpChg>
        <pc:grpChg chg="del mod">
          <ac:chgData name="Michael Kuniega" userId="999f7fd1-0dc3-4cba-81fd-6a42a8d75a98" providerId="ADAL" clId="{2D6DF5F3-CD04-42D0-A910-8E7BDAF5D442}" dt="2023-01-05T02:21:32.201" v="1606"/>
          <ac:grpSpMkLst>
            <pc:docMk/>
            <pc:sldMk cId="2340540099" sldId="268"/>
            <ac:grpSpMk id="379" creationId="{4FFD927C-65B7-8B97-5F48-C112F2F994ED}"/>
          </ac:grpSpMkLst>
        </pc:grpChg>
        <pc:grpChg chg="mod">
          <ac:chgData name="Michael Kuniega" userId="999f7fd1-0dc3-4cba-81fd-6a42a8d75a98" providerId="ADAL" clId="{2D6DF5F3-CD04-42D0-A910-8E7BDAF5D442}" dt="2023-01-05T02:21:32.201" v="1606"/>
          <ac:grpSpMkLst>
            <pc:docMk/>
            <pc:sldMk cId="2340540099" sldId="268"/>
            <ac:grpSpMk id="381" creationId="{1599A4A6-E1E7-CE54-B25A-3FA3E42861D1}"/>
          </ac:grpSpMkLst>
        </pc:grpChg>
        <pc:picChg chg="mod">
          <ac:chgData name="Michael Kuniega" userId="999f7fd1-0dc3-4cba-81fd-6a42a8d75a98" providerId="ADAL" clId="{2D6DF5F3-CD04-42D0-A910-8E7BDAF5D442}" dt="2023-01-05T02:11:16.221" v="1159" actId="1076"/>
          <ac:picMkLst>
            <pc:docMk/>
            <pc:sldMk cId="2340540099" sldId="268"/>
            <ac:picMk id="6" creationId="{BD0A15FD-790F-7248-D78A-C232ACA9578F}"/>
          </ac:picMkLst>
        </pc:pic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7" creationId="{18ACBDE5-272B-E863-3DCE-6CC70657DAD4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8" creationId="{1E9A3639-3ACE-D285-1E1A-E7778DFDA7B3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9" creationId="{9093664A-7B97-58AF-49EC-401F9CBE2EDA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0" creationId="{34C75474-9E8E-ABD2-F177-DB264A97CF06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1" creationId="{81EADDFF-D0A7-AF14-DBEF-BFA0BD3961E4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2" creationId="{67620C08-1937-BEED-1BD8-C6C0B4436314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3" creationId="{6C4DFD0E-DAE7-13DE-FC22-9B4753849E41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4" creationId="{F2235BED-CE67-D705-1FE5-837DCAB03E6A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5" creationId="{BEE4A4A1-841F-03CF-A361-1462767D8196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6" creationId="{3AE3E7D9-2586-04AF-2956-6F21BF923DE7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7" creationId="{BD727022-20D6-6ED3-6738-7D9900A6A6E6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8" creationId="{94793FDB-E9BE-2FAA-E198-78CE8DA3E3AD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19" creationId="{C26F5358-1C3E-D6F5-7663-47DCD76116C0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20" creationId="{CD56F5CA-9A0C-87A6-0B13-3C1F208FEB00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21" creationId="{695E5373-F41A-1C7C-7C3D-3458981CC6BA}"/>
          </ac:inkMkLst>
        </pc:inkChg>
        <pc:inkChg chg="add del mod">
          <ac:chgData name="Michael Kuniega" userId="999f7fd1-0dc3-4cba-81fd-6a42a8d75a98" providerId="ADAL" clId="{2D6DF5F3-CD04-42D0-A910-8E7BDAF5D442}" dt="2023-01-05T02:19:01.665" v="1499"/>
          <ac:inkMkLst>
            <pc:docMk/>
            <pc:sldMk cId="2340540099" sldId="268"/>
            <ac:inkMk id="22" creationId="{B96A7091-EB47-0B17-6B88-CB9D12642761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24" creationId="{4231566A-F5A3-9343-EA72-0496CE743DD4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25" creationId="{5BB98B10-DA28-0794-60AE-58EB687754A6}"/>
          </ac:inkMkLst>
        </pc:inkChg>
        <pc:inkChg chg="add del mod">
          <ac:chgData name="Michael Kuniega" userId="999f7fd1-0dc3-4cba-81fd-6a42a8d75a98" providerId="ADAL" clId="{2D6DF5F3-CD04-42D0-A910-8E7BDAF5D442}" dt="2023-01-05T02:14:53.774" v="1266"/>
          <ac:inkMkLst>
            <pc:docMk/>
            <pc:sldMk cId="2340540099" sldId="268"/>
            <ac:inkMk id="27" creationId="{28B1E034-CDA3-4D19-2F53-A98BE67E242C}"/>
          </ac:inkMkLst>
        </pc:inkChg>
        <pc:inkChg chg="add del mod">
          <ac:chgData name="Michael Kuniega" userId="999f7fd1-0dc3-4cba-81fd-6a42a8d75a98" providerId="ADAL" clId="{2D6DF5F3-CD04-42D0-A910-8E7BDAF5D442}" dt="2023-01-05T02:14:53.778" v="1270"/>
          <ac:inkMkLst>
            <pc:docMk/>
            <pc:sldMk cId="2340540099" sldId="268"/>
            <ac:inkMk id="28" creationId="{6AC5250D-A0CA-D0F7-7C37-B11096A50AA3}"/>
          </ac:inkMkLst>
        </pc:inkChg>
        <pc:inkChg chg="add del mod">
          <ac:chgData name="Michael Kuniega" userId="999f7fd1-0dc3-4cba-81fd-6a42a8d75a98" providerId="ADAL" clId="{2D6DF5F3-CD04-42D0-A910-8E7BDAF5D442}" dt="2023-01-05T02:14:54.355" v="1279"/>
          <ac:inkMkLst>
            <pc:docMk/>
            <pc:sldMk cId="2340540099" sldId="268"/>
            <ac:inkMk id="29" creationId="{1D45DF17-4A97-A194-93B3-20A5C0933791}"/>
          </ac:inkMkLst>
        </pc:inkChg>
        <pc:inkChg chg="add del mod">
          <ac:chgData name="Michael Kuniega" userId="999f7fd1-0dc3-4cba-81fd-6a42a8d75a98" providerId="ADAL" clId="{2D6DF5F3-CD04-42D0-A910-8E7BDAF5D442}" dt="2023-01-05T02:14:53.780" v="1272"/>
          <ac:inkMkLst>
            <pc:docMk/>
            <pc:sldMk cId="2340540099" sldId="268"/>
            <ac:inkMk id="30" creationId="{8F7DE897-EC6A-8695-3670-6105598E581D}"/>
          </ac:inkMkLst>
        </pc:inkChg>
        <pc:inkChg chg="add del mod">
          <ac:chgData name="Michael Kuniega" userId="999f7fd1-0dc3-4cba-81fd-6a42a8d75a98" providerId="ADAL" clId="{2D6DF5F3-CD04-42D0-A910-8E7BDAF5D442}" dt="2023-01-05T02:14:53.779" v="1271"/>
          <ac:inkMkLst>
            <pc:docMk/>
            <pc:sldMk cId="2340540099" sldId="268"/>
            <ac:inkMk id="31" creationId="{18CE53C2-6866-9143-1995-A1AB834492F8}"/>
          </ac:inkMkLst>
        </pc:inkChg>
        <pc:inkChg chg="add del mod">
          <ac:chgData name="Michael Kuniega" userId="999f7fd1-0dc3-4cba-81fd-6a42a8d75a98" providerId="ADAL" clId="{2D6DF5F3-CD04-42D0-A910-8E7BDAF5D442}" dt="2023-01-05T02:14:53.776" v="1269"/>
          <ac:inkMkLst>
            <pc:docMk/>
            <pc:sldMk cId="2340540099" sldId="268"/>
            <ac:inkMk id="32" creationId="{DF1F7B0E-5758-778D-22A9-1DE96F39AC6C}"/>
          </ac:inkMkLst>
        </pc:inkChg>
        <pc:inkChg chg="add del mod">
          <ac:chgData name="Michael Kuniega" userId="999f7fd1-0dc3-4cba-81fd-6a42a8d75a98" providerId="ADAL" clId="{2D6DF5F3-CD04-42D0-A910-8E7BDAF5D442}" dt="2023-01-05T02:14:52.023" v="1261"/>
          <ac:inkMkLst>
            <pc:docMk/>
            <pc:sldMk cId="2340540099" sldId="268"/>
            <ac:inkMk id="34" creationId="{9DAB0B8E-EA75-D16E-2706-F270E38E8298}"/>
          </ac:inkMkLst>
        </pc:inkChg>
        <pc:inkChg chg="add del mod">
          <ac:chgData name="Michael Kuniega" userId="999f7fd1-0dc3-4cba-81fd-6a42a8d75a98" providerId="ADAL" clId="{2D6DF5F3-CD04-42D0-A910-8E7BDAF5D442}" dt="2023-01-05T02:14:53.780" v="1273"/>
          <ac:inkMkLst>
            <pc:docMk/>
            <pc:sldMk cId="2340540099" sldId="268"/>
            <ac:inkMk id="35" creationId="{224108D6-E2AE-848F-358D-E5B3B58F8D22}"/>
          </ac:inkMkLst>
        </pc:inkChg>
        <pc:inkChg chg="add del mod">
          <ac:chgData name="Michael Kuniega" userId="999f7fd1-0dc3-4cba-81fd-6a42a8d75a98" providerId="ADAL" clId="{2D6DF5F3-CD04-42D0-A910-8E7BDAF5D442}" dt="2023-01-05T02:14:53.774" v="1265"/>
          <ac:inkMkLst>
            <pc:docMk/>
            <pc:sldMk cId="2340540099" sldId="268"/>
            <ac:inkMk id="36" creationId="{0E7C386D-517F-1E86-CCD1-DFA3C5E5C31F}"/>
          </ac:inkMkLst>
        </pc:inkChg>
        <pc:inkChg chg="add del mod">
          <ac:chgData name="Michael Kuniega" userId="999f7fd1-0dc3-4cba-81fd-6a42a8d75a98" providerId="ADAL" clId="{2D6DF5F3-CD04-42D0-A910-8E7BDAF5D442}" dt="2023-01-05T02:14:53.775" v="1267"/>
          <ac:inkMkLst>
            <pc:docMk/>
            <pc:sldMk cId="2340540099" sldId="268"/>
            <ac:inkMk id="37" creationId="{6BE40CA0-E97E-6182-3006-75CBABF0A716}"/>
          </ac:inkMkLst>
        </pc:inkChg>
        <pc:inkChg chg="add del mod">
          <ac:chgData name="Michael Kuniega" userId="999f7fd1-0dc3-4cba-81fd-6a42a8d75a98" providerId="ADAL" clId="{2D6DF5F3-CD04-42D0-A910-8E7BDAF5D442}" dt="2023-01-05T02:14:54.036" v="1276"/>
          <ac:inkMkLst>
            <pc:docMk/>
            <pc:sldMk cId="2340540099" sldId="268"/>
            <ac:inkMk id="39" creationId="{9804C0DC-AF71-47AE-0AAD-0818283288C4}"/>
          </ac:inkMkLst>
        </pc:inkChg>
        <pc:inkChg chg="add del mod">
          <ac:chgData name="Michael Kuniega" userId="999f7fd1-0dc3-4cba-81fd-6a42a8d75a98" providerId="ADAL" clId="{2D6DF5F3-CD04-42D0-A910-8E7BDAF5D442}" dt="2023-01-05T02:14:54.036" v="1275"/>
          <ac:inkMkLst>
            <pc:docMk/>
            <pc:sldMk cId="2340540099" sldId="268"/>
            <ac:inkMk id="40" creationId="{792A079D-256D-06C3-559F-501152230613}"/>
          </ac:inkMkLst>
        </pc:inkChg>
        <pc:inkChg chg="add del mod">
          <ac:chgData name="Michael Kuniega" userId="999f7fd1-0dc3-4cba-81fd-6a42a8d75a98" providerId="ADAL" clId="{2D6DF5F3-CD04-42D0-A910-8E7BDAF5D442}" dt="2023-01-05T02:14:54.037" v="1277"/>
          <ac:inkMkLst>
            <pc:docMk/>
            <pc:sldMk cId="2340540099" sldId="268"/>
            <ac:inkMk id="41" creationId="{95BF1D95-2457-FF2A-E945-C4AA84EF87BE}"/>
          </ac:inkMkLst>
        </pc:inkChg>
        <pc:inkChg chg="add del mod">
          <ac:chgData name="Michael Kuniega" userId="999f7fd1-0dc3-4cba-81fd-6a42a8d75a98" providerId="ADAL" clId="{2D6DF5F3-CD04-42D0-A910-8E7BDAF5D442}" dt="2023-01-05T02:14:58.994" v="1289"/>
          <ac:inkMkLst>
            <pc:docMk/>
            <pc:sldMk cId="2340540099" sldId="268"/>
            <ac:inkMk id="43" creationId="{2DB5885A-4851-90C6-24F1-1B94339D20B5}"/>
          </ac:inkMkLst>
        </pc:inkChg>
        <pc:inkChg chg="add del mod">
          <ac:chgData name="Michael Kuniega" userId="999f7fd1-0dc3-4cba-81fd-6a42a8d75a98" providerId="ADAL" clId="{2D6DF5F3-CD04-42D0-A910-8E7BDAF5D442}" dt="2023-01-05T02:14:58.999" v="1299"/>
          <ac:inkMkLst>
            <pc:docMk/>
            <pc:sldMk cId="2340540099" sldId="268"/>
            <ac:inkMk id="44" creationId="{069F4B2B-A2B2-95BB-5A00-CC5317427479}"/>
          </ac:inkMkLst>
        </pc:inkChg>
        <pc:inkChg chg="add del mod">
          <ac:chgData name="Michael Kuniega" userId="999f7fd1-0dc3-4cba-81fd-6a42a8d75a98" providerId="ADAL" clId="{2D6DF5F3-CD04-42D0-A910-8E7BDAF5D442}" dt="2023-01-05T02:14:58.993" v="1286"/>
          <ac:inkMkLst>
            <pc:docMk/>
            <pc:sldMk cId="2340540099" sldId="268"/>
            <ac:inkMk id="45" creationId="{3532EBED-0C1F-F1B0-4C77-BEE74C1B72CB}"/>
          </ac:inkMkLst>
        </pc:inkChg>
        <pc:inkChg chg="add del mod">
          <ac:chgData name="Michael Kuniega" userId="999f7fd1-0dc3-4cba-81fd-6a42a8d75a98" providerId="ADAL" clId="{2D6DF5F3-CD04-42D0-A910-8E7BDAF5D442}" dt="2023-01-05T02:14:52.025" v="1263"/>
          <ac:inkMkLst>
            <pc:docMk/>
            <pc:sldMk cId="2340540099" sldId="268"/>
            <ac:inkMk id="46" creationId="{F5235A95-9015-AB28-2F48-CF97A43A2AEE}"/>
          </ac:inkMkLst>
        </pc:inkChg>
        <pc:inkChg chg="add del">
          <ac:chgData name="Michael Kuniega" userId="999f7fd1-0dc3-4cba-81fd-6a42a8d75a98" providerId="ADAL" clId="{2D6DF5F3-CD04-42D0-A910-8E7BDAF5D442}" dt="2023-01-05T02:14:53.773" v="1264"/>
          <ac:inkMkLst>
            <pc:docMk/>
            <pc:sldMk cId="2340540099" sldId="268"/>
            <ac:inkMk id="48" creationId="{DC44BBF2-B390-F31F-C214-34DA3B456F20}"/>
          </ac:inkMkLst>
        </pc:inkChg>
        <pc:inkChg chg="add del mod">
          <ac:chgData name="Michael Kuniega" userId="999f7fd1-0dc3-4cba-81fd-6a42a8d75a98" providerId="ADAL" clId="{2D6DF5F3-CD04-42D0-A910-8E7BDAF5D442}" dt="2023-01-05T02:14:58.997" v="1295"/>
          <ac:inkMkLst>
            <pc:docMk/>
            <pc:sldMk cId="2340540099" sldId="268"/>
            <ac:inkMk id="49" creationId="{E3783EA1-7662-D809-E19F-C5BF8F5627A0}"/>
          </ac:inkMkLst>
        </pc:inkChg>
        <pc:inkChg chg="add del mod">
          <ac:chgData name="Michael Kuniega" userId="999f7fd1-0dc3-4cba-81fd-6a42a8d75a98" providerId="ADAL" clId="{2D6DF5F3-CD04-42D0-A910-8E7BDAF5D442}" dt="2023-01-05T02:14:59.002" v="1305"/>
          <ac:inkMkLst>
            <pc:docMk/>
            <pc:sldMk cId="2340540099" sldId="268"/>
            <ac:inkMk id="50" creationId="{85DB480E-CF10-3E67-634E-659681EB963E}"/>
          </ac:inkMkLst>
        </pc:inkChg>
        <pc:inkChg chg="add del mod">
          <ac:chgData name="Michael Kuniega" userId="999f7fd1-0dc3-4cba-81fd-6a42a8d75a98" providerId="ADAL" clId="{2D6DF5F3-CD04-42D0-A910-8E7BDAF5D442}" dt="2023-01-05T02:14:58.995" v="1291"/>
          <ac:inkMkLst>
            <pc:docMk/>
            <pc:sldMk cId="2340540099" sldId="268"/>
            <ac:inkMk id="51" creationId="{5AF30292-283F-BB1B-7420-398EAC487F68}"/>
          </ac:inkMkLst>
        </pc:inkChg>
        <pc:inkChg chg="add del mod">
          <ac:chgData name="Michael Kuniega" userId="999f7fd1-0dc3-4cba-81fd-6a42a8d75a98" providerId="ADAL" clId="{2D6DF5F3-CD04-42D0-A910-8E7BDAF5D442}" dt="2023-01-05T02:14:59" v="1301"/>
          <ac:inkMkLst>
            <pc:docMk/>
            <pc:sldMk cId="2340540099" sldId="268"/>
            <ac:inkMk id="52" creationId="{0282F803-5FA9-509A-C7B7-7C5509B9590F}"/>
          </ac:inkMkLst>
        </pc:inkChg>
        <pc:inkChg chg="add del mod">
          <ac:chgData name="Michael Kuniega" userId="999f7fd1-0dc3-4cba-81fd-6a42a8d75a98" providerId="ADAL" clId="{2D6DF5F3-CD04-42D0-A910-8E7BDAF5D442}" dt="2023-01-05T02:14:58.993" v="1287"/>
          <ac:inkMkLst>
            <pc:docMk/>
            <pc:sldMk cId="2340540099" sldId="268"/>
            <ac:inkMk id="53" creationId="{04AC248C-6E2A-F483-7111-E897C8B2CB4F}"/>
          </ac:inkMkLst>
        </pc:inkChg>
        <pc:inkChg chg="add del mod">
          <ac:chgData name="Michael Kuniega" userId="999f7fd1-0dc3-4cba-81fd-6a42a8d75a98" providerId="ADAL" clId="{2D6DF5F3-CD04-42D0-A910-8E7BDAF5D442}" dt="2023-01-05T02:14:59.002" v="1303"/>
          <ac:inkMkLst>
            <pc:docMk/>
            <pc:sldMk cId="2340540099" sldId="268"/>
            <ac:inkMk id="54" creationId="{19EC4A7C-CEB4-2C60-308E-114A332417EC}"/>
          </ac:inkMkLst>
        </pc:inkChg>
        <pc:inkChg chg="add del">
          <ac:chgData name="Michael Kuniega" userId="999f7fd1-0dc3-4cba-81fd-6a42a8d75a98" providerId="ADAL" clId="{2D6DF5F3-CD04-42D0-A910-8E7BDAF5D442}" dt="2023-01-05T02:14:53.775" v="1268"/>
          <ac:inkMkLst>
            <pc:docMk/>
            <pc:sldMk cId="2340540099" sldId="268"/>
            <ac:inkMk id="55" creationId="{4352D97A-DBF0-2E40-BCB0-AB98E87E749C}"/>
          </ac:inkMkLst>
        </pc:inkChg>
        <pc:inkChg chg="add del mod">
          <ac:chgData name="Michael Kuniega" userId="999f7fd1-0dc3-4cba-81fd-6a42a8d75a98" providerId="ADAL" clId="{2D6DF5F3-CD04-42D0-A910-8E7BDAF5D442}" dt="2023-01-05T02:14:52.024" v="1262"/>
          <ac:inkMkLst>
            <pc:docMk/>
            <pc:sldMk cId="2340540099" sldId="268"/>
            <ac:inkMk id="57" creationId="{8BC0DB18-082C-627B-B039-4C3A8494A2A7}"/>
          </ac:inkMkLst>
        </pc:inkChg>
        <pc:inkChg chg="add del mod">
          <ac:chgData name="Michael Kuniega" userId="999f7fd1-0dc3-4cba-81fd-6a42a8d75a98" providerId="ADAL" clId="{2D6DF5F3-CD04-42D0-A910-8E7BDAF5D442}" dt="2023-01-05T02:13:50.557" v="1214"/>
          <ac:inkMkLst>
            <pc:docMk/>
            <pc:sldMk cId="2340540099" sldId="268"/>
            <ac:inkMk id="58" creationId="{D6E74E59-E5DB-3358-1DBC-EC15154E9AB3}"/>
          </ac:inkMkLst>
        </pc:inkChg>
        <pc:inkChg chg="add del mod">
          <ac:chgData name="Michael Kuniega" userId="999f7fd1-0dc3-4cba-81fd-6a42a8d75a98" providerId="ADAL" clId="{2D6DF5F3-CD04-42D0-A910-8E7BDAF5D442}" dt="2023-01-05T02:14:54.354" v="1278"/>
          <ac:inkMkLst>
            <pc:docMk/>
            <pc:sldMk cId="2340540099" sldId="268"/>
            <ac:inkMk id="60" creationId="{7E3F8CC6-265E-1F9F-22F7-D93AACF01D4D}"/>
          </ac:inkMkLst>
        </pc:inkChg>
        <pc:inkChg chg="add del mod">
          <ac:chgData name="Michael Kuniega" userId="999f7fd1-0dc3-4cba-81fd-6a42a8d75a98" providerId="ADAL" clId="{2D6DF5F3-CD04-42D0-A910-8E7BDAF5D442}" dt="2023-01-05T02:14:58.999" v="1298"/>
          <ac:inkMkLst>
            <pc:docMk/>
            <pc:sldMk cId="2340540099" sldId="268"/>
            <ac:inkMk id="61" creationId="{0BE0E372-076A-57FA-38EE-81FD88D58BEC}"/>
          </ac:inkMkLst>
        </pc:inkChg>
        <pc:inkChg chg="add del">
          <ac:chgData name="Michael Kuniega" userId="999f7fd1-0dc3-4cba-81fd-6a42a8d75a98" providerId="ADAL" clId="{2D6DF5F3-CD04-42D0-A910-8E7BDAF5D442}" dt="2023-01-05T02:14:54.035" v="1274"/>
          <ac:inkMkLst>
            <pc:docMk/>
            <pc:sldMk cId="2340540099" sldId="268"/>
            <ac:inkMk id="62" creationId="{9E14AAC5-8E40-5D20-5EF5-B73594C6BD7A}"/>
          </ac:inkMkLst>
        </pc:inkChg>
        <pc:inkChg chg="add del mod">
          <ac:chgData name="Michael Kuniega" userId="999f7fd1-0dc3-4cba-81fd-6a42a8d75a98" providerId="ADAL" clId="{2D6DF5F3-CD04-42D0-A910-8E7BDAF5D442}" dt="2023-01-05T02:14:58.990" v="1281"/>
          <ac:inkMkLst>
            <pc:docMk/>
            <pc:sldMk cId="2340540099" sldId="268"/>
            <ac:inkMk id="63" creationId="{FDC8198F-1ED6-CB01-748C-4AD7BF907D20}"/>
          </ac:inkMkLst>
        </pc:inkChg>
        <pc:inkChg chg="add del mod">
          <ac:chgData name="Michael Kuniega" userId="999f7fd1-0dc3-4cba-81fd-6a42a8d75a98" providerId="ADAL" clId="{2D6DF5F3-CD04-42D0-A910-8E7BDAF5D442}" dt="2023-01-05T02:14:58.990" v="1280"/>
          <ac:inkMkLst>
            <pc:docMk/>
            <pc:sldMk cId="2340540099" sldId="268"/>
            <ac:inkMk id="64" creationId="{86AB3F82-6DAC-B0F8-212F-CD24137277C3}"/>
          </ac:inkMkLst>
        </pc:inkChg>
        <pc:inkChg chg="add del mod">
          <ac:chgData name="Michael Kuniega" userId="999f7fd1-0dc3-4cba-81fd-6a42a8d75a98" providerId="ADAL" clId="{2D6DF5F3-CD04-42D0-A910-8E7BDAF5D442}" dt="2023-01-05T02:14:58.998" v="1296"/>
          <ac:inkMkLst>
            <pc:docMk/>
            <pc:sldMk cId="2340540099" sldId="268"/>
            <ac:inkMk id="66" creationId="{4E927A83-CE9E-19E2-CEE6-2CAE11B78313}"/>
          </ac:inkMkLst>
        </pc:inkChg>
        <pc:inkChg chg="add del mod">
          <ac:chgData name="Michael Kuniega" userId="999f7fd1-0dc3-4cba-81fd-6a42a8d75a98" providerId="ADAL" clId="{2D6DF5F3-CD04-42D0-A910-8E7BDAF5D442}" dt="2023-01-05T02:14:59.003" v="1307"/>
          <ac:inkMkLst>
            <pc:docMk/>
            <pc:sldMk cId="2340540099" sldId="268"/>
            <ac:inkMk id="67" creationId="{75E3CD2F-AD5D-1EE7-786E-8D672B2709CF}"/>
          </ac:inkMkLst>
        </pc:inkChg>
        <pc:inkChg chg="add del mod">
          <ac:chgData name="Michael Kuniega" userId="999f7fd1-0dc3-4cba-81fd-6a42a8d75a98" providerId="ADAL" clId="{2D6DF5F3-CD04-42D0-A910-8E7BDAF5D442}" dt="2023-01-05T02:14:58.996" v="1293"/>
          <ac:inkMkLst>
            <pc:docMk/>
            <pc:sldMk cId="2340540099" sldId="268"/>
            <ac:inkMk id="68" creationId="{72F6BD36-A06F-DE9F-2CAD-020381110FCC}"/>
          </ac:inkMkLst>
        </pc:inkChg>
        <pc:inkChg chg="add del mod">
          <ac:chgData name="Michael Kuniega" userId="999f7fd1-0dc3-4cba-81fd-6a42a8d75a98" providerId="ADAL" clId="{2D6DF5F3-CD04-42D0-A910-8E7BDAF5D442}" dt="2023-01-05T02:14:58.992" v="1283"/>
          <ac:inkMkLst>
            <pc:docMk/>
            <pc:sldMk cId="2340540099" sldId="268"/>
            <ac:inkMk id="69" creationId="{7DD0B6A0-FEA5-D42D-C077-85607C6F5F0A}"/>
          </ac:inkMkLst>
        </pc:inkChg>
        <pc:inkChg chg="add del mod">
          <ac:chgData name="Michael Kuniega" userId="999f7fd1-0dc3-4cba-81fd-6a42a8d75a98" providerId="ADAL" clId="{2D6DF5F3-CD04-42D0-A910-8E7BDAF5D442}" dt="2023-01-05T02:14:59.003" v="1306"/>
          <ac:inkMkLst>
            <pc:docMk/>
            <pc:sldMk cId="2340540099" sldId="268"/>
            <ac:inkMk id="70" creationId="{AF6AA174-EF1E-9267-FE51-AB272C2BAC27}"/>
          </ac:inkMkLst>
        </pc:inkChg>
        <pc:inkChg chg="add del mod">
          <ac:chgData name="Michael Kuniega" userId="999f7fd1-0dc3-4cba-81fd-6a42a8d75a98" providerId="ADAL" clId="{2D6DF5F3-CD04-42D0-A910-8E7BDAF5D442}" dt="2023-01-05T02:14:59.002" v="1304"/>
          <ac:inkMkLst>
            <pc:docMk/>
            <pc:sldMk cId="2340540099" sldId="268"/>
            <ac:inkMk id="71" creationId="{48ABF9B9-79F8-9403-51BB-E44A45C60D2D}"/>
          </ac:inkMkLst>
        </pc:inkChg>
        <pc:inkChg chg="add del mod">
          <ac:chgData name="Michael Kuniega" userId="999f7fd1-0dc3-4cba-81fd-6a42a8d75a98" providerId="ADAL" clId="{2D6DF5F3-CD04-42D0-A910-8E7BDAF5D442}" dt="2023-01-05T02:14:58.995" v="1292"/>
          <ac:inkMkLst>
            <pc:docMk/>
            <pc:sldMk cId="2340540099" sldId="268"/>
            <ac:inkMk id="72" creationId="{D785FF58-F617-AA08-9B66-A99C8A57EA04}"/>
          </ac:inkMkLst>
        </pc:inkChg>
        <pc:inkChg chg="add del mod">
          <ac:chgData name="Michael Kuniega" userId="999f7fd1-0dc3-4cba-81fd-6a42a8d75a98" providerId="ADAL" clId="{2D6DF5F3-CD04-42D0-A910-8E7BDAF5D442}" dt="2023-01-05T02:14:58.994" v="1288"/>
          <ac:inkMkLst>
            <pc:docMk/>
            <pc:sldMk cId="2340540099" sldId="268"/>
            <ac:inkMk id="73" creationId="{D2F8CAC7-315A-69DC-138C-627153614203}"/>
          </ac:inkMkLst>
        </pc:inkChg>
        <pc:inkChg chg="add del mod">
          <ac:chgData name="Michael Kuniega" userId="999f7fd1-0dc3-4cba-81fd-6a42a8d75a98" providerId="ADAL" clId="{2D6DF5F3-CD04-42D0-A910-8E7BDAF5D442}" dt="2023-01-05T02:14:59" v="1300"/>
          <ac:inkMkLst>
            <pc:docMk/>
            <pc:sldMk cId="2340540099" sldId="268"/>
            <ac:inkMk id="74" creationId="{B891D6CA-9CFB-082C-DE03-2D5EB97F8424}"/>
          </ac:inkMkLst>
        </pc:inkChg>
        <pc:inkChg chg="add del mod">
          <ac:chgData name="Michael Kuniega" userId="999f7fd1-0dc3-4cba-81fd-6a42a8d75a98" providerId="ADAL" clId="{2D6DF5F3-CD04-42D0-A910-8E7BDAF5D442}" dt="2023-01-05T02:14:58.999" v="1297"/>
          <ac:inkMkLst>
            <pc:docMk/>
            <pc:sldMk cId="2340540099" sldId="268"/>
            <ac:inkMk id="76" creationId="{16BC17FC-18A3-A7BA-A76B-3AC77FCE68E9}"/>
          </ac:inkMkLst>
        </pc:inkChg>
        <pc:inkChg chg="add del mod">
          <ac:chgData name="Michael Kuniega" userId="999f7fd1-0dc3-4cba-81fd-6a42a8d75a98" providerId="ADAL" clId="{2D6DF5F3-CD04-42D0-A910-8E7BDAF5D442}" dt="2023-01-05T02:14:59.003" v="1308"/>
          <ac:inkMkLst>
            <pc:docMk/>
            <pc:sldMk cId="2340540099" sldId="268"/>
            <ac:inkMk id="77" creationId="{411A0CB6-3B6A-ECE0-3821-F1AD0F198E8B}"/>
          </ac:inkMkLst>
        </pc:inkChg>
        <pc:inkChg chg="add del mod">
          <ac:chgData name="Michael Kuniega" userId="999f7fd1-0dc3-4cba-81fd-6a42a8d75a98" providerId="ADAL" clId="{2D6DF5F3-CD04-42D0-A910-8E7BDAF5D442}" dt="2023-01-05T02:14:58.995" v="1290"/>
          <ac:inkMkLst>
            <pc:docMk/>
            <pc:sldMk cId="2340540099" sldId="268"/>
            <ac:inkMk id="79" creationId="{1C530973-AB18-077C-B060-FD010208E14A}"/>
          </ac:inkMkLst>
        </pc:inkChg>
        <pc:inkChg chg="add del mod">
          <ac:chgData name="Michael Kuniega" userId="999f7fd1-0dc3-4cba-81fd-6a42a8d75a98" providerId="ADAL" clId="{2D6DF5F3-CD04-42D0-A910-8E7BDAF5D442}" dt="2023-01-05T02:14:58.991" v="1282"/>
          <ac:inkMkLst>
            <pc:docMk/>
            <pc:sldMk cId="2340540099" sldId="268"/>
            <ac:inkMk id="80" creationId="{9067004E-DF9E-1F27-A738-E13DE0F28A1B}"/>
          </ac:inkMkLst>
        </pc:inkChg>
        <pc:inkChg chg="add del mod">
          <ac:chgData name="Michael Kuniega" userId="999f7fd1-0dc3-4cba-81fd-6a42a8d75a98" providerId="ADAL" clId="{2D6DF5F3-CD04-42D0-A910-8E7BDAF5D442}" dt="2023-01-05T02:14:59.001" v="1302"/>
          <ac:inkMkLst>
            <pc:docMk/>
            <pc:sldMk cId="2340540099" sldId="268"/>
            <ac:inkMk id="81" creationId="{D8CD8842-2D40-2E5D-46F5-3552C34F716D}"/>
          </ac:inkMkLst>
        </pc:inkChg>
        <pc:inkChg chg="add del mod">
          <ac:chgData name="Michael Kuniega" userId="999f7fd1-0dc3-4cba-81fd-6a42a8d75a98" providerId="ADAL" clId="{2D6DF5F3-CD04-42D0-A910-8E7BDAF5D442}" dt="2023-01-05T02:14:58.997" v="1294"/>
          <ac:inkMkLst>
            <pc:docMk/>
            <pc:sldMk cId="2340540099" sldId="268"/>
            <ac:inkMk id="82" creationId="{479202B7-EA46-CF00-BECC-3DBDCAD32474}"/>
          </ac:inkMkLst>
        </pc:inkChg>
        <pc:inkChg chg="add del mod">
          <ac:chgData name="Michael Kuniega" userId="999f7fd1-0dc3-4cba-81fd-6a42a8d75a98" providerId="ADAL" clId="{2D6DF5F3-CD04-42D0-A910-8E7BDAF5D442}" dt="2023-01-05T02:14:58.992" v="1285"/>
          <ac:inkMkLst>
            <pc:docMk/>
            <pc:sldMk cId="2340540099" sldId="268"/>
            <ac:inkMk id="83" creationId="{6023ACC0-1DB0-A73F-045E-1B83780AE4C0}"/>
          </ac:inkMkLst>
        </pc:inkChg>
        <pc:inkChg chg="add del mod">
          <ac:chgData name="Michael Kuniega" userId="999f7fd1-0dc3-4cba-81fd-6a42a8d75a98" providerId="ADAL" clId="{2D6DF5F3-CD04-42D0-A910-8E7BDAF5D442}" dt="2023-01-05T02:14:58.992" v="1284"/>
          <ac:inkMkLst>
            <pc:docMk/>
            <pc:sldMk cId="2340540099" sldId="268"/>
            <ac:inkMk id="84" creationId="{29C0130E-79E4-B903-1319-EE7AA2146A39}"/>
          </ac:inkMkLst>
        </pc:inkChg>
        <pc:inkChg chg="add">
          <ac:chgData name="Michael Kuniega" userId="999f7fd1-0dc3-4cba-81fd-6a42a8d75a98" providerId="ADAL" clId="{2D6DF5F3-CD04-42D0-A910-8E7BDAF5D442}" dt="2023-01-05T02:14:17.141" v="1241" actId="9405"/>
          <ac:inkMkLst>
            <pc:docMk/>
            <pc:sldMk cId="2340540099" sldId="268"/>
            <ac:inkMk id="88" creationId="{9662F2C7-BC56-DF3F-2F3C-F488D7ABB38B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89" creationId="{18E2D75C-AF5B-EA49-D4F2-18CAEE64FFDC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0" creationId="{C73CCA4A-79F2-BBC8-7CDE-CCB6EF588051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1" creationId="{54473416-0396-686D-4597-5EB31A07091C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2" creationId="{4BA47DDC-A017-3101-C828-99941011FD52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3" creationId="{4359B575-BC1F-D143-3452-B23503B26293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4" creationId="{9458185B-66ED-6B05-F3FD-508151CE7E7E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5" creationId="{04FE8096-9935-FA9F-69E2-D2A48735474A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6" creationId="{E418D0D1-99EA-7DBD-18F5-C7E82594A62D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7" creationId="{3F1CB1D1-C37A-5374-C14C-3EDC1F3454D4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8" creationId="{4C39C9F4-61E8-29DC-2879-60A33FAB3457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99" creationId="{1FC8806C-AEA7-F899-E72F-CB6BBFDE72E1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100" creationId="{99CE1A03-13C7-B23D-5982-EEC0E447C03A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101" creationId="{60654948-1C29-546D-F7AA-8427C8E54FE2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102" creationId="{0B95ED8B-A1E8-43F4-A024-E5C26809540B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103" creationId="{6B46A233-7208-F31C-95DB-9C7512288EC6}"/>
          </ac:inkMkLst>
        </pc:inkChg>
        <pc:inkChg chg="add del mod">
          <ac:chgData name="Michael Kuniega" userId="999f7fd1-0dc3-4cba-81fd-6a42a8d75a98" providerId="ADAL" clId="{2D6DF5F3-CD04-42D0-A910-8E7BDAF5D442}" dt="2023-01-05T02:19:04.111" v="1501"/>
          <ac:inkMkLst>
            <pc:docMk/>
            <pc:sldMk cId="2340540099" sldId="268"/>
            <ac:inkMk id="104" creationId="{605428FF-5ED6-B735-7B00-232FB095E401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105" creationId="{CA3C71F0-E5F0-3FEB-25A0-A6896865B8FB}"/>
          </ac:inkMkLst>
        </pc:inkChg>
        <pc:inkChg chg="add">
          <ac:chgData name="Michael Kuniega" userId="999f7fd1-0dc3-4cba-81fd-6a42a8d75a98" providerId="ADAL" clId="{2D6DF5F3-CD04-42D0-A910-8E7BDAF5D442}" dt="2023-01-05T02:14:33.620" v="1260" actId="9405"/>
          <ac:inkMkLst>
            <pc:docMk/>
            <pc:sldMk cId="2340540099" sldId="268"/>
            <ac:inkMk id="108" creationId="{052471C4-FF0F-81DE-EDE0-E057C7907DC6}"/>
          </ac:inkMkLst>
        </pc:inkChg>
        <pc:inkChg chg="add">
          <ac:chgData name="Michael Kuniega" userId="999f7fd1-0dc3-4cba-81fd-6a42a8d75a98" providerId="ADAL" clId="{2D6DF5F3-CD04-42D0-A910-8E7BDAF5D442}" dt="2023-01-05T02:15:02.592" v="1309" actId="9405"/>
          <ac:inkMkLst>
            <pc:docMk/>
            <pc:sldMk cId="2340540099" sldId="268"/>
            <ac:inkMk id="109" creationId="{57B311A1-6DC0-D442-D121-3A9001432E0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0" creationId="{70574208-A5E3-94D8-FB6B-A90BABFA872C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1" creationId="{66726680-FCC6-9261-C18A-1F4B42785A9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2" creationId="{C61220D0-B267-938E-B672-216709D9A50F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3" creationId="{D8C48285-CC80-5363-03BC-F7B260747FB7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4" creationId="{69C6F35E-89BE-43D5-3FBB-34FAC868E503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5" creationId="{3B8D2D0D-CD25-35F3-7CD3-48537C8DF118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6" creationId="{E9369B10-7E88-BE7A-08D6-8D4399657906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8" creationId="{74D79C36-23B2-CB44-FF0D-AEDB934AF85C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19" creationId="{9D3CC928-5199-34BB-A92C-C9C807CFEC0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0" creationId="{285E5E5B-E1EA-7F4F-CA15-1E8E33415031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2" creationId="{34C068AA-F378-E4D5-B474-7F4978431412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3" creationId="{8710A1B9-4F2C-CB34-6A5A-3BE45C76940C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4" creationId="{90667159-64E1-348B-1AA7-3F85EB48BB0F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5" creationId="{C0E75048-AB4A-0346-2B87-DEF7FC21C48B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6" creationId="{A121B633-999B-3170-0AA9-C8FBC264ACB6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27" creationId="{1560FE44-9836-06A2-7009-1C9FF4CE8E6C}"/>
          </ac:inkMkLst>
        </pc:inkChg>
        <pc:inkChg chg="add del mod">
          <ac:chgData name="Michael Kuniega" userId="999f7fd1-0dc3-4cba-81fd-6a42a8d75a98" providerId="ADAL" clId="{2D6DF5F3-CD04-42D0-A910-8E7BDAF5D442}" dt="2023-01-05T02:16:07.223" v="1354"/>
          <ac:inkMkLst>
            <pc:docMk/>
            <pc:sldMk cId="2340540099" sldId="268"/>
            <ac:inkMk id="129" creationId="{BF3B9011-E63F-8991-017A-95AD8606BF4E}"/>
          </ac:inkMkLst>
        </pc:inkChg>
        <pc:inkChg chg="add del mod">
          <ac:chgData name="Michael Kuniega" userId="999f7fd1-0dc3-4cba-81fd-6a42a8d75a98" providerId="ADAL" clId="{2D6DF5F3-CD04-42D0-A910-8E7BDAF5D442}" dt="2023-01-05T02:16:07.224" v="1355"/>
          <ac:inkMkLst>
            <pc:docMk/>
            <pc:sldMk cId="2340540099" sldId="268"/>
            <ac:inkMk id="130" creationId="{DC81EBCB-019A-0A88-EA95-E3296A5FA129}"/>
          </ac:inkMkLst>
        </pc:inkChg>
        <pc:inkChg chg="add del mod">
          <ac:chgData name="Michael Kuniega" userId="999f7fd1-0dc3-4cba-81fd-6a42a8d75a98" providerId="ADAL" clId="{2D6DF5F3-CD04-42D0-A910-8E7BDAF5D442}" dt="2023-01-05T02:16:07.223" v="1353"/>
          <ac:inkMkLst>
            <pc:docMk/>
            <pc:sldMk cId="2340540099" sldId="268"/>
            <ac:inkMk id="131" creationId="{E78559E6-AC5C-C233-36D9-42B2FD322F13}"/>
          </ac:inkMkLst>
        </pc:inkChg>
        <pc:inkChg chg="add del mod">
          <ac:chgData name="Michael Kuniega" userId="999f7fd1-0dc3-4cba-81fd-6a42a8d75a98" providerId="ADAL" clId="{2D6DF5F3-CD04-42D0-A910-8E7BDAF5D442}" dt="2023-01-05T02:16:10.822" v="1369"/>
          <ac:inkMkLst>
            <pc:docMk/>
            <pc:sldMk cId="2340540099" sldId="268"/>
            <ac:inkMk id="132" creationId="{6932321C-1157-9906-C6B6-00A227AC6320}"/>
          </ac:inkMkLst>
        </pc:inkChg>
        <pc:inkChg chg="add del mod">
          <ac:chgData name="Michael Kuniega" userId="999f7fd1-0dc3-4cba-81fd-6a42a8d75a98" providerId="ADAL" clId="{2D6DF5F3-CD04-42D0-A910-8E7BDAF5D442}" dt="2023-01-05T02:16:08.025" v="1356"/>
          <ac:inkMkLst>
            <pc:docMk/>
            <pc:sldMk cId="2340540099" sldId="268"/>
            <ac:inkMk id="134" creationId="{2CA1FF11-3955-1E0F-061F-2262B62829EF}"/>
          </ac:inkMkLst>
        </pc:inkChg>
        <pc:inkChg chg="add del mod">
          <ac:chgData name="Michael Kuniega" userId="999f7fd1-0dc3-4cba-81fd-6a42a8d75a98" providerId="ADAL" clId="{2D6DF5F3-CD04-42D0-A910-8E7BDAF5D442}" dt="2023-01-05T02:15:50.269" v="1337"/>
          <ac:inkMkLst>
            <pc:docMk/>
            <pc:sldMk cId="2340540099" sldId="268"/>
            <ac:inkMk id="135" creationId="{0DA7DB37-6F16-46BF-1E94-247C8D0C7D08}"/>
          </ac:inkMkLst>
        </pc:inkChg>
        <pc:inkChg chg="add del">
          <ac:chgData name="Michael Kuniega" userId="999f7fd1-0dc3-4cba-81fd-6a42a8d75a98" providerId="ADAL" clId="{2D6DF5F3-CD04-42D0-A910-8E7BDAF5D442}" dt="2023-01-05T02:16:08.026" v="1357"/>
          <ac:inkMkLst>
            <pc:docMk/>
            <pc:sldMk cId="2340540099" sldId="268"/>
            <ac:inkMk id="137" creationId="{6F726150-8865-152B-A1AE-E86E70FC7E6B}"/>
          </ac:inkMkLst>
        </pc:inkChg>
        <pc:inkChg chg="add del mod">
          <ac:chgData name="Michael Kuniega" userId="999f7fd1-0dc3-4cba-81fd-6a42a8d75a98" providerId="ADAL" clId="{2D6DF5F3-CD04-42D0-A910-8E7BDAF5D442}" dt="2023-01-05T02:16:08.026" v="1358"/>
          <ac:inkMkLst>
            <pc:docMk/>
            <pc:sldMk cId="2340540099" sldId="268"/>
            <ac:inkMk id="138" creationId="{BE37DEA5-3396-9DD2-07E3-B66120778907}"/>
          </ac:inkMkLst>
        </pc:inkChg>
        <pc:inkChg chg="add del mod">
          <ac:chgData name="Michael Kuniega" userId="999f7fd1-0dc3-4cba-81fd-6a42a8d75a98" providerId="ADAL" clId="{2D6DF5F3-CD04-42D0-A910-8E7BDAF5D442}" dt="2023-01-05T02:16:08.246" v="1365"/>
          <ac:inkMkLst>
            <pc:docMk/>
            <pc:sldMk cId="2340540099" sldId="268"/>
            <ac:inkMk id="139" creationId="{19C431B9-DDBF-8156-7B6B-F79A5D21D242}"/>
          </ac:inkMkLst>
        </pc:inkChg>
        <pc:inkChg chg="add del mod">
          <ac:chgData name="Michael Kuniega" userId="999f7fd1-0dc3-4cba-81fd-6a42a8d75a98" providerId="ADAL" clId="{2D6DF5F3-CD04-42D0-A910-8E7BDAF5D442}" dt="2023-01-05T02:16:08.245" v="1363"/>
          <ac:inkMkLst>
            <pc:docMk/>
            <pc:sldMk cId="2340540099" sldId="268"/>
            <ac:inkMk id="140" creationId="{AF20E24E-4A1B-501C-F005-9D26C4AF88D8}"/>
          </ac:inkMkLst>
        </pc:inkChg>
        <pc:inkChg chg="add del mod">
          <ac:chgData name="Michael Kuniega" userId="999f7fd1-0dc3-4cba-81fd-6a42a8d75a98" providerId="ADAL" clId="{2D6DF5F3-CD04-42D0-A910-8E7BDAF5D442}" dt="2023-01-05T02:16:08.247" v="1366"/>
          <ac:inkMkLst>
            <pc:docMk/>
            <pc:sldMk cId="2340540099" sldId="268"/>
            <ac:inkMk id="141" creationId="{8E3A0790-82F2-CB75-7F1D-98E581F85B38}"/>
          </ac:inkMkLst>
        </pc:inkChg>
        <pc:inkChg chg="add del mod">
          <ac:chgData name="Michael Kuniega" userId="999f7fd1-0dc3-4cba-81fd-6a42a8d75a98" providerId="ADAL" clId="{2D6DF5F3-CD04-42D0-A910-8E7BDAF5D442}" dt="2023-01-05T02:16:08.029" v="1361"/>
          <ac:inkMkLst>
            <pc:docMk/>
            <pc:sldMk cId="2340540099" sldId="268"/>
            <ac:inkMk id="143" creationId="{56EEEDC3-B6AE-BB0B-A57E-5E3D9F9AEE0C}"/>
          </ac:inkMkLst>
        </pc:inkChg>
        <pc:inkChg chg="add del mod">
          <ac:chgData name="Michael Kuniega" userId="999f7fd1-0dc3-4cba-81fd-6a42a8d75a98" providerId="ADAL" clId="{2D6DF5F3-CD04-42D0-A910-8E7BDAF5D442}" dt="2023-01-05T02:16:08.028" v="1360"/>
          <ac:inkMkLst>
            <pc:docMk/>
            <pc:sldMk cId="2340540099" sldId="268"/>
            <ac:inkMk id="144" creationId="{1484F8F8-029A-4095-6B96-B861037797F7}"/>
          </ac:inkMkLst>
        </pc:inkChg>
        <pc:inkChg chg="add del mod">
          <ac:chgData name="Michael Kuniega" userId="999f7fd1-0dc3-4cba-81fd-6a42a8d75a98" providerId="ADAL" clId="{2D6DF5F3-CD04-42D0-A910-8E7BDAF5D442}" dt="2023-01-05T02:16:08.027" v="1359"/>
          <ac:inkMkLst>
            <pc:docMk/>
            <pc:sldMk cId="2340540099" sldId="268"/>
            <ac:inkMk id="146" creationId="{5FE42926-AE8E-1349-3420-E8C32C2F48F4}"/>
          </ac:inkMkLst>
        </pc:inkChg>
        <pc:inkChg chg="add del mod">
          <ac:chgData name="Michael Kuniega" userId="999f7fd1-0dc3-4cba-81fd-6a42a8d75a98" providerId="ADAL" clId="{2D6DF5F3-CD04-42D0-A910-8E7BDAF5D442}" dt="2023-01-05T02:16:08.244" v="1362"/>
          <ac:inkMkLst>
            <pc:docMk/>
            <pc:sldMk cId="2340540099" sldId="268"/>
            <ac:inkMk id="147" creationId="{607B12FF-53F4-8D3C-C5FD-7CD02D691A73}"/>
          </ac:inkMkLst>
        </pc:inkChg>
        <pc:inkChg chg="add del mod">
          <ac:chgData name="Michael Kuniega" userId="999f7fd1-0dc3-4cba-81fd-6a42a8d75a98" providerId="ADAL" clId="{2D6DF5F3-CD04-42D0-A910-8E7BDAF5D442}" dt="2023-01-05T02:16:08.246" v="1364"/>
          <ac:inkMkLst>
            <pc:docMk/>
            <pc:sldMk cId="2340540099" sldId="268"/>
            <ac:inkMk id="148" creationId="{A28FE05F-530D-F03D-F598-A5375420AC7C}"/>
          </ac:inkMkLst>
        </pc:inkChg>
        <pc:inkChg chg="add del mod">
          <ac:chgData name="Michael Kuniega" userId="999f7fd1-0dc3-4cba-81fd-6a42a8d75a98" providerId="ADAL" clId="{2D6DF5F3-CD04-42D0-A910-8E7BDAF5D442}" dt="2023-01-05T02:16:08.499" v="1367"/>
          <ac:inkMkLst>
            <pc:docMk/>
            <pc:sldMk cId="2340540099" sldId="268"/>
            <ac:inkMk id="149" creationId="{810E5C33-AAB7-F82E-31FD-61E155ACCA8D}"/>
          </ac:inkMkLst>
        </pc:inkChg>
        <pc:inkChg chg="add del mod">
          <ac:chgData name="Michael Kuniega" userId="999f7fd1-0dc3-4cba-81fd-6a42a8d75a98" providerId="ADAL" clId="{2D6DF5F3-CD04-42D0-A910-8E7BDAF5D442}" dt="2023-01-05T02:16:08.499" v="1368"/>
          <ac:inkMkLst>
            <pc:docMk/>
            <pc:sldMk cId="2340540099" sldId="268"/>
            <ac:inkMk id="150" creationId="{A3B55BC9-8440-A3D2-7F82-ABC234D2E951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2" creationId="{FAD33C15-54EF-2EC2-BE42-1FD1E5C4A518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3" creationId="{073BD59F-F1EB-9A88-5195-89028C2857A5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4" creationId="{5D93919E-D870-5412-4396-950269D8083C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5" creationId="{5AA4F38D-DCF9-0C71-7A6F-E9329ABDF33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6" creationId="{D9C9D52B-0AF4-DD4D-ADA3-7728C054834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7" creationId="{C870EA99-4EAA-11A8-2C35-0A2BEF8F7CD7}"/>
          </ac:inkMkLst>
        </pc:inkChg>
        <pc:inkChg chg="add del mod">
          <ac:chgData name="Michael Kuniega" userId="999f7fd1-0dc3-4cba-81fd-6a42a8d75a98" providerId="ADAL" clId="{2D6DF5F3-CD04-42D0-A910-8E7BDAF5D442}" dt="2023-01-05T02:19:02.700" v="1500"/>
          <ac:inkMkLst>
            <pc:docMk/>
            <pc:sldMk cId="2340540099" sldId="268"/>
            <ac:inkMk id="158" creationId="{E719EBCC-318D-5CCE-4E18-068AFE7C2F55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59" creationId="{FCB75C6A-86CD-F2AC-8EE5-9FAED95A73FA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0" creationId="{EB620303-B0BB-CB58-D2BF-610C4ED5DF7F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2" creationId="{E0698EE5-C1F4-352A-2CBC-A13BA482344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3" creationId="{C82CF2C8-5506-4769-CBDB-E9C935FF27CA}"/>
          </ac:inkMkLst>
        </pc:inkChg>
        <pc:inkChg chg="add del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4" creationId="{8C0C35A4-4A98-2C32-3E0C-8A13DE65D1CB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5" creationId="{E1F92D6D-1451-9696-35A8-DE9094BE33E2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6" creationId="{7FC8B060-76B8-C97D-317D-311948226810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8" creationId="{99A2F0BE-365B-55E4-61F8-14CDF5FE6F48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69" creationId="{938BE67A-F97A-5CD1-922F-766C5365B2B0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0" creationId="{AADB9658-6052-9C33-FCE5-1DF1BF929464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1" creationId="{BD5B3E65-8934-4209-8F23-850EF943D515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3" creationId="{446CC5E2-C1AD-6EB3-C9E9-7246EE4A575D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4" creationId="{0112D762-770E-82AF-9A59-8DC4A926C532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5" creationId="{91AF0E16-7984-921A-CDE2-3FCB351EA728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6" creationId="{7D2F00CA-2398-B483-958E-C8D0571BAD34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8" creationId="{F4DF0176-657A-785A-3700-59699C331C4F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79" creationId="{9539F06E-A094-4342-77FF-00C4D1D1F299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80" creationId="{E3458C85-7148-2F26-1EC0-36D9F937AEB5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81" creationId="{CA02DB6A-AEEF-0DFC-C4CE-75D92BCBAC8E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182" creationId="{515AEEFC-0CD7-B9F8-BE05-5F9E9D70445C}"/>
          </ac:inkMkLst>
        </pc:inkChg>
        <pc:inkChg chg="add">
          <ac:chgData name="Michael Kuniega" userId="999f7fd1-0dc3-4cba-81fd-6a42a8d75a98" providerId="ADAL" clId="{2D6DF5F3-CD04-42D0-A910-8E7BDAF5D442}" dt="2023-01-05T02:16:33.058" v="1402" actId="9405"/>
          <ac:inkMkLst>
            <pc:docMk/>
            <pc:sldMk cId="2340540099" sldId="268"/>
            <ac:inkMk id="184" creationId="{D77A0292-AA9C-4E0A-7FC1-DAF6E6B12E3D}"/>
          </ac:inkMkLst>
        </pc:inkChg>
        <pc:inkChg chg="add">
          <ac:chgData name="Michael Kuniega" userId="999f7fd1-0dc3-4cba-81fd-6a42a8d75a98" providerId="ADAL" clId="{2D6DF5F3-CD04-42D0-A910-8E7BDAF5D442}" dt="2023-01-05T02:16:33.693" v="1403" actId="9405"/>
          <ac:inkMkLst>
            <pc:docMk/>
            <pc:sldMk cId="2340540099" sldId="268"/>
            <ac:inkMk id="185" creationId="{D38EB04B-12F1-AAE1-AB0B-288F0B44ADFB}"/>
          </ac:inkMkLst>
        </pc:inkChg>
        <pc:inkChg chg="add mod">
          <ac:chgData name="Michael Kuniega" userId="999f7fd1-0dc3-4cba-81fd-6a42a8d75a98" providerId="ADAL" clId="{2D6DF5F3-CD04-42D0-A910-8E7BDAF5D442}" dt="2023-01-05T02:18:16.970" v="1477"/>
          <ac:inkMkLst>
            <pc:docMk/>
            <pc:sldMk cId="2340540099" sldId="268"/>
            <ac:inkMk id="186" creationId="{193A7F3E-46A7-5D89-7C58-5FE5AD4B0D64}"/>
          </ac:inkMkLst>
        </pc:inkChg>
        <pc:inkChg chg="add mod">
          <ac:chgData name="Michael Kuniega" userId="999f7fd1-0dc3-4cba-81fd-6a42a8d75a98" providerId="ADAL" clId="{2D6DF5F3-CD04-42D0-A910-8E7BDAF5D442}" dt="2023-01-05T02:18:16.970" v="1477"/>
          <ac:inkMkLst>
            <pc:docMk/>
            <pc:sldMk cId="2340540099" sldId="268"/>
            <ac:inkMk id="187" creationId="{51084FFF-19CB-5B90-4627-4425A146D44B}"/>
          </ac:inkMkLst>
        </pc:inkChg>
        <pc:inkChg chg="add mod">
          <ac:chgData name="Michael Kuniega" userId="999f7fd1-0dc3-4cba-81fd-6a42a8d75a98" providerId="ADAL" clId="{2D6DF5F3-CD04-42D0-A910-8E7BDAF5D442}" dt="2023-01-05T02:18:16.970" v="1477"/>
          <ac:inkMkLst>
            <pc:docMk/>
            <pc:sldMk cId="2340540099" sldId="268"/>
            <ac:inkMk id="188" creationId="{8C03C8C3-0B14-81D0-C15C-BDBB85D08221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89" creationId="{ADA2130B-28CA-EF32-FF81-E5A5C2B4AD01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0" creationId="{85F5A4D2-24B3-515B-5C11-21C76A78AC7B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1" creationId="{2CD06E7F-F377-AA21-25F1-5261F19B436B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2" creationId="{0D1E0EAD-E609-ED3F-7915-5534360E0152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3" creationId="{06A207F0-7878-F9DD-8A9A-6123145D7337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4" creationId="{482D9383-A2BF-FCF9-4E16-806EE3DF51F2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5" creationId="{34DD4703-D1AF-D210-2223-96CF3A9E2469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7" creationId="{DAA6B0D4-B76F-1856-AB05-281693334764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198" creationId="{531A4F98-F92C-5EC3-F84A-070E9C510E87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0" creationId="{1E4D36CC-9C15-C4F7-E171-BACEE7983920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1" creationId="{58D256C4-B96E-A583-68FF-4D92A32D0D17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2" creationId="{D550A356-E5AB-2F19-BE25-2E4DA986A2FE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3" creationId="{45334FF3-1226-3599-375A-1434D17AB326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4" creationId="{22B857D5-BD0A-B1F2-20BA-ACBD50AD8036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5" creationId="{BCB6A54E-E703-6E3C-6346-2310E3D93E97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7" creationId="{176F85BD-B7E9-8CE8-C8B0-FC5322599B04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8" creationId="{63B3C544-7F1E-0184-3EBE-DE8D88FBF03F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09" creationId="{C0E02F41-2A01-497A-C493-8928C5DCE6BD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10" creationId="{10047403-D371-A0C6-58FF-A2CEB9EB50AF}"/>
          </ac:inkMkLst>
        </pc:inkChg>
        <pc:inkChg chg="add mod">
          <ac:chgData name="Michael Kuniega" userId="999f7fd1-0dc3-4cba-81fd-6a42a8d75a98" providerId="ADAL" clId="{2D6DF5F3-CD04-42D0-A910-8E7BDAF5D442}" dt="2023-01-05T02:17:00.783" v="1430"/>
          <ac:inkMkLst>
            <pc:docMk/>
            <pc:sldMk cId="2340540099" sldId="268"/>
            <ac:inkMk id="211" creationId="{513B24F0-1E9D-279D-733C-7F6B14D726BF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3" creationId="{D62BB935-87A1-96F7-4F9A-F50A43A2024B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4" creationId="{22695A05-D7DD-1E46-5784-291F8DC6A3F9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5" creationId="{28211FE4-D694-0621-18ED-869CA16397AE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6" creationId="{BA4214F9-C20E-7767-0643-51FC3EDC318E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7" creationId="{EB48C72B-948A-7DF9-ABAA-B1EAF4EDE796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18" creationId="{C94906F6-3178-1CA6-0F8C-C49DE1292868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0" creationId="{8218A3F3-9D33-761A-0B6E-ED369E896C5B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1" creationId="{A5400097-59F4-01FE-C3A6-AF5AEC7B6ADA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2" creationId="{3756B855-8EB1-7946-A571-CC6F25EBEA55}"/>
          </ac:inkMkLst>
        </pc:inkChg>
        <pc:inkChg chg="add del mod">
          <ac:chgData name="Michael Kuniega" userId="999f7fd1-0dc3-4cba-81fd-6a42a8d75a98" providerId="ADAL" clId="{2D6DF5F3-CD04-42D0-A910-8E7BDAF5D442}" dt="2023-01-05T02:17:11.309" v="1443"/>
          <ac:inkMkLst>
            <pc:docMk/>
            <pc:sldMk cId="2340540099" sldId="268"/>
            <ac:inkMk id="223" creationId="{882007DB-E7A1-8E4D-AB7A-3D3917FEF503}"/>
          </ac:inkMkLst>
        </pc:inkChg>
        <pc:inkChg chg="add del mod">
          <ac:chgData name="Michael Kuniega" userId="999f7fd1-0dc3-4cba-81fd-6a42a8d75a98" providerId="ADAL" clId="{2D6DF5F3-CD04-42D0-A910-8E7BDAF5D442}" dt="2023-01-05T02:19:05.733" v="1502"/>
          <ac:inkMkLst>
            <pc:docMk/>
            <pc:sldMk cId="2340540099" sldId="268"/>
            <ac:inkMk id="225" creationId="{B6D402B4-3DEE-4C49-3EDA-E4495924D121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6" creationId="{14CB6DCB-C8AF-22C4-2633-BD8CB4793B57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8" creationId="{B8001D05-B46E-5F12-EDA6-193AFD8AC3BC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29" creationId="{A943FD77-2246-85F7-2BAE-5B5DAF4F4A73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0" creationId="{77E14C06-43EF-7589-956E-DA4CB2E6B21A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1" creationId="{02E86B1D-862D-1D4F-FA6A-A1FBBDF8F3BF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2" creationId="{C5ABD809-6C80-47BE-DA76-79B041D673CC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3" creationId="{4A02ECA2-6E53-7CB5-0DD6-DDB4AA2F5993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4" creationId="{BB11A490-E367-50E9-05B5-92E77B76CB2A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6" creationId="{A167B463-ABFE-70CF-99DC-1F37814634BE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7" creationId="{75D12AFD-D694-C072-FA0D-82B38FF352AF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8" creationId="{BAAC52F5-9A1B-9F11-2533-4BCA89158C13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39" creationId="{A84E806F-D523-6D01-B6F7-D6A80314D75A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41" creationId="{C25BFD3F-881C-DC1E-02D7-9BDC99A2F28B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42" creationId="{7801D45E-CB01-F956-5041-40D97197F48B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43" creationId="{5343D5A1-B656-C2CF-558E-2085896C4034}"/>
          </ac:inkMkLst>
        </pc:inkChg>
        <pc:inkChg chg="add mod">
          <ac:chgData name="Michael Kuniega" userId="999f7fd1-0dc3-4cba-81fd-6a42a8d75a98" providerId="ADAL" clId="{2D6DF5F3-CD04-42D0-A910-8E7BDAF5D442}" dt="2023-01-05T02:17:49.421" v="1467"/>
          <ac:inkMkLst>
            <pc:docMk/>
            <pc:sldMk cId="2340540099" sldId="268"/>
            <ac:inkMk id="245" creationId="{1E49F288-3826-1D8E-EE96-799FC93057C7}"/>
          </ac:inkMkLst>
        </pc:inkChg>
        <pc:inkChg chg="add mod">
          <ac:chgData name="Michael Kuniega" userId="999f7fd1-0dc3-4cba-81fd-6a42a8d75a98" providerId="ADAL" clId="{2D6DF5F3-CD04-42D0-A910-8E7BDAF5D442}" dt="2023-01-05T02:17:49.421" v="1467"/>
          <ac:inkMkLst>
            <pc:docMk/>
            <pc:sldMk cId="2340540099" sldId="268"/>
            <ac:inkMk id="246" creationId="{5202241B-3C32-9FF2-AF53-64F0D41E37A6}"/>
          </ac:inkMkLst>
        </pc:inkChg>
        <pc:inkChg chg="add mod">
          <ac:chgData name="Michael Kuniega" userId="999f7fd1-0dc3-4cba-81fd-6a42a8d75a98" providerId="ADAL" clId="{2D6DF5F3-CD04-42D0-A910-8E7BDAF5D442}" dt="2023-01-05T02:17:49.421" v="1467"/>
          <ac:inkMkLst>
            <pc:docMk/>
            <pc:sldMk cId="2340540099" sldId="268"/>
            <ac:inkMk id="247" creationId="{1FF3CDEF-1CE6-B485-ACA1-97C9CF7A341B}"/>
          </ac:inkMkLst>
        </pc:inkChg>
        <pc:inkChg chg="add mod">
          <ac:chgData name="Michael Kuniega" userId="999f7fd1-0dc3-4cba-81fd-6a42a8d75a98" providerId="ADAL" clId="{2D6DF5F3-CD04-42D0-A910-8E7BDAF5D442}" dt="2023-01-05T02:17:56.513" v="1475"/>
          <ac:inkMkLst>
            <pc:docMk/>
            <pc:sldMk cId="2340540099" sldId="268"/>
            <ac:inkMk id="249" creationId="{A2D6B41B-B07E-5188-0FA8-975FB02DF5C5}"/>
          </ac:inkMkLst>
        </pc:inkChg>
        <pc:inkChg chg="add mod">
          <ac:chgData name="Michael Kuniega" userId="999f7fd1-0dc3-4cba-81fd-6a42a8d75a98" providerId="ADAL" clId="{2D6DF5F3-CD04-42D0-A910-8E7BDAF5D442}" dt="2023-01-05T02:17:56.513" v="1475"/>
          <ac:inkMkLst>
            <pc:docMk/>
            <pc:sldMk cId="2340540099" sldId="268"/>
            <ac:inkMk id="250" creationId="{19959B41-05FB-5C38-C299-ECB839FB5F30}"/>
          </ac:inkMkLst>
        </pc:inkChg>
        <pc:inkChg chg="add">
          <ac:chgData name="Michael Kuniega" userId="999f7fd1-0dc3-4cba-81fd-6a42a8d75a98" providerId="ADAL" clId="{2D6DF5F3-CD04-42D0-A910-8E7BDAF5D442}" dt="2023-01-05T02:17:52.394" v="1470" actId="9405"/>
          <ac:inkMkLst>
            <pc:docMk/>
            <pc:sldMk cId="2340540099" sldId="268"/>
            <ac:inkMk id="251" creationId="{7998E8D4-81EC-9CB1-BD6A-ABE802EB701E}"/>
          </ac:inkMkLst>
        </pc:inkChg>
        <pc:inkChg chg="add">
          <ac:chgData name="Michael Kuniega" userId="999f7fd1-0dc3-4cba-81fd-6a42a8d75a98" providerId="ADAL" clId="{2D6DF5F3-CD04-42D0-A910-8E7BDAF5D442}" dt="2023-01-05T02:17:53.084" v="1471" actId="9405"/>
          <ac:inkMkLst>
            <pc:docMk/>
            <pc:sldMk cId="2340540099" sldId="268"/>
            <ac:inkMk id="252" creationId="{AE950DC8-81D0-5718-791F-711C374BAA5A}"/>
          </ac:inkMkLst>
        </pc:inkChg>
        <pc:inkChg chg="add mod">
          <ac:chgData name="Michael Kuniega" userId="999f7fd1-0dc3-4cba-81fd-6a42a8d75a98" providerId="ADAL" clId="{2D6DF5F3-CD04-42D0-A910-8E7BDAF5D442}" dt="2023-01-05T02:17:56.513" v="1475"/>
          <ac:inkMkLst>
            <pc:docMk/>
            <pc:sldMk cId="2340540099" sldId="268"/>
            <ac:inkMk id="253" creationId="{1B881427-DA7D-B627-39BC-7DB64CC13FB7}"/>
          </ac:inkMkLst>
        </pc:inkChg>
        <pc:inkChg chg="add mod">
          <ac:chgData name="Michael Kuniega" userId="999f7fd1-0dc3-4cba-81fd-6a42a8d75a98" providerId="ADAL" clId="{2D6DF5F3-CD04-42D0-A910-8E7BDAF5D442}" dt="2023-01-05T02:17:56.513" v="1475"/>
          <ac:inkMkLst>
            <pc:docMk/>
            <pc:sldMk cId="2340540099" sldId="268"/>
            <ac:inkMk id="254" creationId="{9287828F-EA6F-FFCE-67ED-FA1FA3110057}"/>
          </ac:inkMkLst>
        </pc:inkChg>
        <pc:inkChg chg="add mod">
          <ac:chgData name="Michael Kuniega" userId="999f7fd1-0dc3-4cba-81fd-6a42a8d75a98" providerId="ADAL" clId="{2D6DF5F3-CD04-42D0-A910-8E7BDAF5D442}" dt="2023-01-05T02:17:56.513" v="1475"/>
          <ac:inkMkLst>
            <pc:docMk/>
            <pc:sldMk cId="2340540099" sldId="268"/>
            <ac:inkMk id="255" creationId="{15CA930B-50C9-D147-4BB1-4AA494A36255}"/>
          </ac:inkMkLst>
        </pc:inkChg>
        <pc:inkChg chg="add mod">
          <ac:chgData name="Michael Kuniega" userId="999f7fd1-0dc3-4cba-81fd-6a42a8d75a98" providerId="ADAL" clId="{2D6DF5F3-CD04-42D0-A910-8E7BDAF5D442}" dt="2023-01-05T02:18:16.970" v="1477"/>
          <ac:inkMkLst>
            <pc:docMk/>
            <pc:sldMk cId="2340540099" sldId="268"/>
            <ac:inkMk id="257" creationId="{142FA50C-CA6C-BB0C-14BE-3B9B9F88BF3C}"/>
          </ac:inkMkLst>
        </pc:inkChg>
        <pc:inkChg chg="add del">
          <ac:chgData name="Michael Kuniega" userId="999f7fd1-0dc3-4cba-81fd-6a42a8d75a98" providerId="ADAL" clId="{2D6DF5F3-CD04-42D0-A910-8E7BDAF5D442}" dt="2023-01-05T02:18:24.162" v="1479"/>
          <ac:inkMkLst>
            <pc:docMk/>
            <pc:sldMk cId="2340540099" sldId="268"/>
            <ac:inkMk id="259" creationId="{D10A9342-1821-9FFF-BB60-90045BA2B45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0" creationId="{49CB929B-B535-5CA9-FDEE-15DD79F4B8BF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1" creationId="{00FC086E-0E66-F4B4-9B67-E0077531BCE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2" creationId="{247F07BC-1761-2AD5-8BDB-2E74C9A04609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3" creationId="{8626A7F7-B2A8-BF5E-1602-ED0AEB1C17AA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4" creationId="{C3309A83-01AF-1709-E482-ACE9DBD18D84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5" creationId="{2FA1C2CA-D9DE-5CA8-9905-408A0932559A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7" creationId="{7CCACDDF-299A-86AD-ED74-92AE91C8A055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8" creationId="{DF5C8E3D-04C4-DA83-A219-2C9ADBFF758E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69" creationId="{B6B286B8-D741-0D0D-6848-6ECDE54DA095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0" creationId="{B6BF8CF3-45A9-BF64-8266-9AF49A127D3D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2" creationId="{ADCA8224-C135-5CCA-ECBE-26E31A5169E5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3" creationId="{A1D39EC2-2D86-A1E1-65CC-782590976031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4" creationId="{BCE2ACEE-E2F8-D7EF-BD83-E77E6B07A082}"/>
          </ac:inkMkLst>
        </pc:inkChg>
        <pc:inkChg chg="add del mod">
          <ac:chgData name="Michael Kuniega" userId="999f7fd1-0dc3-4cba-81fd-6a42a8d75a98" providerId="ADAL" clId="{2D6DF5F3-CD04-42D0-A910-8E7BDAF5D442}" dt="2023-01-05T02:19:20.010" v="1510"/>
          <ac:inkMkLst>
            <pc:docMk/>
            <pc:sldMk cId="2340540099" sldId="268"/>
            <ac:inkMk id="275" creationId="{6E25B11D-8341-ACDF-40BC-0A9384770CF8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6" creationId="{A0A96513-AA0B-ADC3-635B-3605630D3F7E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77" creationId="{89E43B11-6EC9-8EDE-F253-7B5B260D1695}"/>
          </ac:inkMkLst>
        </pc:inkChg>
        <pc:inkChg chg="add mod">
          <ac:chgData name="Michael Kuniega" userId="999f7fd1-0dc3-4cba-81fd-6a42a8d75a98" providerId="ADAL" clId="{2D6DF5F3-CD04-42D0-A910-8E7BDAF5D442}" dt="2023-01-05T02:19:11.317" v="1504"/>
          <ac:inkMkLst>
            <pc:docMk/>
            <pc:sldMk cId="2340540099" sldId="268"/>
            <ac:inkMk id="279" creationId="{B5023B8A-6787-E788-BAC0-2FA0853C0028}"/>
          </ac:inkMkLst>
        </pc:inkChg>
        <pc:inkChg chg="add mod">
          <ac:chgData name="Michael Kuniega" userId="999f7fd1-0dc3-4cba-81fd-6a42a8d75a98" providerId="ADAL" clId="{2D6DF5F3-CD04-42D0-A910-8E7BDAF5D442}" dt="2023-01-05T02:19:13.087" v="1506"/>
          <ac:inkMkLst>
            <pc:docMk/>
            <pc:sldMk cId="2340540099" sldId="268"/>
            <ac:inkMk id="281" creationId="{E277FD9A-F170-EAAF-EEA9-B48C0E1152BD}"/>
          </ac:inkMkLst>
        </pc:inkChg>
        <pc:inkChg chg="add mod">
          <ac:chgData name="Michael Kuniega" userId="999f7fd1-0dc3-4cba-81fd-6a42a8d75a98" providerId="ADAL" clId="{2D6DF5F3-CD04-42D0-A910-8E7BDAF5D442}" dt="2023-01-05T02:19:15.809" v="1509"/>
          <ac:inkMkLst>
            <pc:docMk/>
            <pc:sldMk cId="2340540099" sldId="268"/>
            <ac:inkMk id="283" creationId="{E807AEC7-D1D4-70EC-4CD2-1A357D603D4B}"/>
          </ac:inkMkLst>
        </pc:inkChg>
        <pc:inkChg chg="add mod">
          <ac:chgData name="Michael Kuniega" userId="999f7fd1-0dc3-4cba-81fd-6a42a8d75a98" providerId="ADAL" clId="{2D6DF5F3-CD04-42D0-A910-8E7BDAF5D442}" dt="2023-02-27T02:08:46.756" v="1636"/>
          <ac:inkMkLst>
            <pc:docMk/>
            <pc:sldMk cId="2340540099" sldId="268"/>
            <ac:inkMk id="284" creationId="{346AF5B4-2F04-22CA-6DA7-1C0F36003DC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87" creationId="{90DCE964-2CC8-4F52-ECBB-957A746F2804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89" creationId="{79B5F83D-D54D-27D8-0361-1E4191A03447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0" creationId="{C50E69F6-978F-43E4-71C4-E68030DB1A63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1" creationId="{3E011A6E-B486-9BA9-424F-EEA48C04A5D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2" creationId="{1997AA11-C187-D679-198D-5ED6F54B9FB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3" creationId="{207C608A-44CC-2EF4-BDF4-096349CB08D1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4" creationId="{FAD8DBFE-9F88-79D4-D8AF-3D38B56E4CA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5" creationId="{A2BF5D8B-78C0-BEE7-A493-8E3DCD252EF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6" creationId="{55135BC4-3E07-4075-0241-A75751D80173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7" creationId="{356E0CCD-39FC-C8B9-6421-087F0CBCD2A3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8" creationId="{2E1A4685-E9B1-F0CE-AE76-F358E154EDB3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299" creationId="{9915FF3A-6791-4D46-43EC-71610F07A77D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0" creationId="{8D4A4A21-77EA-A1CF-F707-61182F1294CF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1" creationId="{568803DF-EBFF-7792-E2D0-D4CE970E72D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2" creationId="{7872BC15-6531-F17A-8D20-04040FF2A29F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3" creationId="{34E059D4-EA25-07A7-4495-D3E203639D37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4" creationId="{FF16AC2F-282D-4814-4CCF-F7971491F26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5" creationId="{A1767CE3-C1B8-4623-7B62-E11539A790E8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6" creationId="{C16AF3A4-8DF3-FEFA-CB91-7DEDE8191EA3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8" creationId="{3A5FEE2B-55F1-F385-FEC2-55BE67FA91CF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09" creationId="{504CA8FE-1AE5-0AA0-1C4C-4CD968EC238A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0" creationId="{7859F520-8AB2-AFA6-F811-ADC48436C03D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1" creationId="{AAEA6EAA-4A23-45EF-4C94-9A0B11FE7E82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2" creationId="{AB8A896D-509D-D627-0125-BC0057E4BA51}"/>
          </ac:inkMkLst>
        </pc:inkChg>
        <pc:inkChg chg="add">
          <ac:chgData name="Michael Kuniega" userId="999f7fd1-0dc3-4cba-81fd-6a42a8d75a98" providerId="ADAL" clId="{2D6DF5F3-CD04-42D0-A910-8E7BDAF5D442}" dt="2023-01-05T02:19:40.754" v="1538" actId="9405"/>
          <ac:inkMkLst>
            <pc:docMk/>
            <pc:sldMk cId="2340540099" sldId="268"/>
            <ac:inkMk id="314" creationId="{AB0B6ECB-3659-E276-A8CC-905A67A24218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5" creationId="{E7858C62-8743-6280-75F1-410FC990D52A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6" creationId="{A7670A41-B658-3010-89EC-9E8960EFC1EE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7" creationId="{062419C4-23A2-8DC0-8359-3AF9846354F7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8" creationId="{054B1823-E870-5341-0CB3-730CDCBF7E3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19" creationId="{82C5EB77-D5D8-CD0A-1B85-BF7B6A81FBB0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0" creationId="{55C08EA0-8853-C64E-D6D8-6D4AC8E0929C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1" creationId="{20F934A0-B71D-29F1-7459-B953FD0F9268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2" creationId="{360A5299-80F0-8240-9ACA-23B11417B6A7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3" creationId="{5659C8E7-2359-A458-E09D-2B8FA1060166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4" creationId="{2C2D651C-8EC0-54C3-FAE2-D5B26F12AFC8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5" creationId="{B0266722-4884-2C1D-70D6-B781BF62A0A1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6" creationId="{51D26371-EAE7-DE98-3CD9-2B7C4A27A372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7" creationId="{4CE088E2-EE53-F17A-5F85-6A29E5920265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8" creationId="{25CF9E6C-34C7-77A6-F7B3-9C73642064E5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29" creationId="{084E0D3C-5EA5-0410-90AE-A14119B065E4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0" creationId="{10995259-6FB8-DE9C-2B6F-37BE66995430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1" creationId="{8736F03F-7F76-94C9-F374-6B354370C780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2" creationId="{BC0564EA-F146-2386-6899-B2CEDAA70081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3" creationId="{9EE1178A-AA34-2DB8-1E9D-CF27A231CE92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6" creationId="{7CBC4039-3EBD-FAEF-8A6F-BB2B268B0B0B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7" creationId="{5697F7E6-3ED7-185D-8DF6-63DD69B3DB46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38" creationId="{4EBF2FDB-9644-892E-475A-37CD35B56082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40" creationId="{F1392D02-E8FB-11C8-DE8F-201FB17F0699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41" creationId="{7BDB4126-F7F8-2956-B7D1-A55EEC2826AD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42" creationId="{3986E25C-559B-82D1-F1A3-EC5D95592270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43" creationId="{D3B5A86E-ABE2-956A-3E10-EF9857BE9150}"/>
          </ac:inkMkLst>
        </pc:inkChg>
        <pc:inkChg chg="add del mod">
          <ac:chgData name="Michael Kuniega" userId="999f7fd1-0dc3-4cba-81fd-6a42a8d75a98" providerId="ADAL" clId="{2D6DF5F3-CD04-42D0-A910-8E7BDAF5D442}" dt="2023-01-05T02:20:27.278" v="1570"/>
          <ac:inkMkLst>
            <pc:docMk/>
            <pc:sldMk cId="2340540099" sldId="268"/>
            <ac:inkMk id="345" creationId="{4BB77B48-BBE2-6D25-27C1-D7AC864643DD}"/>
          </ac:inkMkLst>
        </pc:inkChg>
        <pc:inkChg chg="add mod">
          <ac:chgData name="Michael Kuniega" userId="999f7fd1-0dc3-4cba-81fd-6a42a8d75a98" providerId="ADAL" clId="{2D6DF5F3-CD04-42D0-A910-8E7BDAF5D442}" dt="2023-01-05T02:20:35.321" v="1572"/>
          <ac:inkMkLst>
            <pc:docMk/>
            <pc:sldMk cId="2340540099" sldId="268"/>
            <ac:inkMk id="347" creationId="{3775633A-4CE6-6732-46E5-A755D4E86CD0}"/>
          </ac:inkMkLst>
        </pc:inkChg>
        <pc:inkChg chg="add">
          <ac:chgData name="Michael Kuniega" userId="999f7fd1-0dc3-4cba-81fd-6a42a8d75a98" providerId="ADAL" clId="{2D6DF5F3-CD04-42D0-A910-8E7BDAF5D442}" dt="2023-01-05T02:20:55.996" v="1573" actId="9405"/>
          <ac:inkMkLst>
            <pc:docMk/>
            <pc:sldMk cId="2340540099" sldId="268"/>
            <ac:inkMk id="349" creationId="{7CD8EB38-3CAD-5EFF-4EFB-33D5C2EDE05B}"/>
          </ac:inkMkLst>
        </pc:inkChg>
        <pc:inkChg chg="add mod">
          <ac:chgData name="Michael Kuniega" userId="999f7fd1-0dc3-4cba-81fd-6a42a8d75a98" providerId="ADAL" clId="{2D6DF5F3-CD04-42D0-A910-8E7BDAF5D442}" dt="2023-01-05T02:21:09.379" v="1584"/>
          <ac:inkMkLst>
            <pc:docMk/>
            <pc:sldMk cId="2340540099" sldId="268"/>
            <ac:inkMk id="350" creationId="{D126196B-1850-510D-E6D0-769CB78B0118}"/>
          </ac:inkMkLst>
        </pc:inkChg>
        <pc:inkChg chg="add mod">
          <ac:chgData name="Michael Kuniega" userId="999f7fd1-0dc3-4cba-81fd-6a42a8d75a98" providerId="ADAL" clId="{2D6DF5F3-CD04-42D0-A910-8E7BDAF5D442}" dt="2023-01-05T02:21:09.379" v="1584"/>
          <ac:inkMkLst>
            <pc:docMk/>
            <pc:sldMk cId="2340540099" sldId="268"/>
            <ac:inkMk id="351" creationId="{116802C6-DB4D-B85E-9169-77CE3B0F248F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2" creationId="{5CDD1C05-EA8D-B0C9-4A14-8AE3100499D1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3" creationId="{84A88586-826A-3DC7-7DB5-9CD1B9B12DD9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4" creationId="{296546D9-C470-A6B2-BE1A-A8C257655749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5" creationId="{78B1D6B5-8DA7-ACF2-F13A-57A59D31817A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6" creationId="{B3085A85-AE50-2217-41DA-0AD94F88CE72}"/>
          </ac:inkMkLst>
        </pc:inkChg>
        <pc:inkChg chg="add del mod">
          <ac:chgData name="Michael Kuniega" userId="999f7fd1-0dc3-4cba-81fd-6a42a8d75a98" providerId="ADAL" clId="{2D6DF5F3-CD04-42D0-A910-8E7BDAF5D442}" dt="2023-01-05T02:21:09.858" v="1586"/>
          <ac:inkMkLst>
            <pc:docMk/>
            <pc:sldMk cId="2340540099" sldId="268"/>
            <ac:inkMk id="357" creationId="{0C6B777B-EF31-64AF-3B9C-5F91BED64976}"/>
          </ac:inkMkLst>
        </pc:inkChg>
        <pc:inkChg chg="add del mod">
          <ac:chgData name="Michael Kuniega" userId="999f7fd1-0dc3-4cba-81fd-6a42a8d75a98" providerId="ADAL" clId="{2D6DF5F3-CD04-42D0-A910-8E7BDAF5D442}" dt="2023-01-05T02:21:09.856" v="1585"/>
          <ac:inkMkLst>
            <pc:docMk/>
            <pc:sldMk cId="2340540099" sldId="268"/>
            <ac:inkMk id="358" creationId="{E1E085E5-49B3-2B6B-66CE-D21D6E55A272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59" creationId="{CA6C05D8-5A23-5E01-9723-CCE50001BF9F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2" creationId="{A55A482F-DC0A-471C-2A40-29C9CB7A6F30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3" creationId="{77975304-30BD-CB86-3A21-BB146519F337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4" creationId="{014071DF-31EB-208E-FC9B-74BA622EA7B9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5" creationId="{DFBC7AB7-3944-BBA8-B8C2-B7C10CB3DCC0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6" creationId="{9357B418-1077-3E28-2ACE-316514567309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8" creationId="{8FF6602D-68F4-C032-495A-70F6EA21A545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69" creationId="{9C095D89-4C7B-C53A-3786-6F0439E8D23A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0" creationId="{7E563225-6960-0E38-81F5-2D9C59657D94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1" creationId="{9807F813-6D14-6282-6793-448C0072BBEA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2" creationId="{810A0FFA-9FF3-38E0-7753-E70F041B4DAD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3" creationId="{04321728-6244-896C-DF40-1681583553BA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4" creationId="{13076B09-9328-58FF-B96A-8B99353185D2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5" creationId="{E5698A5A-3294-F6F9-25C2-3707516B290A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6" creationId="{2423CBEC-4481-7B92-294B-143C22176FA2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7" creationId="{8B4CDB41-D8FB-5D80-6659-9DF5778757FC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78" creationId="{AEF81C38-0934-DF04-1C1B-99DFC8D008E1}"/>
          </ac:inkMkLst>
        </pc:inkChg>
        <pc:inkChg chg="add mod">
          <ac:chgData name="Michael Kuniega" userId="999f7fd1-0dc3-4cba-81fd-6a42a8d75a98" providerId="ADAL" clId="{2D6DF5F3-CD04-42D0-A910-8E7BDAF5D442}" dt="2023-01-05T02:21:32.201" v="1606"/>
          <ac:inkMkLst>
            <pc:docMk/>
            <pc:sldMk cId="2340540099" sldId="268"/>
            <ac:inkMk id="380" creationId="{029F48C6-EB06-70E8-6210-40ABC0F9F4A4}"/>
          </ac:inkMkLst>
        </pc:inkChg>
        <pc:inkChg chg="add">
          <ac:chgData name="Michael Kuniega" userId="999f7fd1-0dc3-4cba-81fd-6a42a8d75a98" providerId="ADAL" clId="{2D6DF5F3-CD04-42D0-A910-8E7BDAF5D442}" dt="2023-01-05T02:21:32.870" v="1607" actId="9405"/>
          <ac:inkMkLst>
            <pc:docMk/>
            <pc:sldMk cId="2340540099" sldId="268"/>
            <ac:inkMk id="382" creationId="{C8FE6F8F-5FBC-4EDC-7661-F7E8C9D60108}"/>
          </ac:inkMkLst>
        </pc:inkChg>
        <pc:inkChg chg="add">
          <ac:chgData name="Michael Kuniega" userId="999f7fd1-0dc3-4cba-81fd-6a42a8d75a98" providerId="ADAL" clId="{2D6DF5F3-CD04-42D0-A910-8E7BDAF5D442}" dt="2023-01-05T02:21:33.854" v="1608" actId="9405"/>
          <ac:inkMkLst>
            <pc:docMk/>
            <pc:sldMk cId="2340540099" sldId="268"/>
            <ac:inkMk id="383" creationId="{4C0D5EF5-AA68-DF1C-2A18-0E9D8D31384F}"/>
          </ac:inkMkLst>
        </pc:inkChg>
        <pc:inkChg chg="add">
          <ac:chgData name="Michael Kuniega" userId="999f7fd1-0dc3-4cba-81fd-6a42a8d75a98" providerId="ADAL" clId="{2D6DF5F3-CD04-42D0-A910-8E7BDAF5D442}" dt="2023-01-05T02:21:35" v="1609" actId="9405"/>
          <ac:inkMkLst>
            <pc:docMk/>
            <pc:sldMk cId="2340540099" sldId="268"/>
            <ac:inkMk id="384" creationId="{4EE14423-C5D7-65BA-6D16-56304E6C5B54}"/>
          </ac:inkMkLst>
        </pc:inkChg>
        <pc:inkChg chg="add">
          <ac:chgData name="Michael Kuniega" userId="999f7fd1-0dc3-4cba-81fd-6a42a8d75a98" providerId="ADAL" clId="{2D6DF5F3-CD04-42D0-A910-8E7BDAF5D442}" dt="2023-01-05T02:21:35.864" v="1610" actId="9405"/>
          <ac:inkMkLst>
            <pc:docMk/>
            <pc:sldMk cId="2340540099" sldId="268"/>
            <ac:inkMk id="385" creationId="{72125727-2A4E-1D24-FEAF-02B054EE2C7B}"/>
          </ac:inkMkLst>
        </pc:inkChg>
      </pc:sldChg>
      <pc:sldChg chg="addSp delSp modSp mod">
        <pc:chgData name="Michael Kuniega" userId="999f7fd1-0dc3-4cba-81fd-6a42a8d75a98" providerId="ADAL" clId="{2D6DF5F3-CD04-42D0-A910-8E7BDAF5D442}" dt="2023-02-24T23:23:54.687" v="1616"/>
        <pc:sldMkLst>
          <pc:docMk/>
          <pc:sldMk cId="2826745778" sldId="269"/>
        </pc:sldMkLst>
        <pc:spChg chg="add mod">
          <ac:chgData name="Michael Kuniega" userId="999f7fd1-0dc3-4cba-81fd-6a42a8d75a98" providerId="ADAL" clId="{2D6DF5F3-CD04-42D0-A910-8E7BDAF5D442}" dt="2023-02-24T23:23:53.117" v="1614" actId="1076"/>
          <ac:spMkLst>
            <pc:docMk/>
            <pc:sldMk cId="2826745778" sldId="269"/>
            <ac:spMk id="3" creationId="{EB51C2EB-E2E9-8BF6-EA2D-30E7C8504329}"/>
          </ac:spMkLst>
        </pc:spChg>
        <pc:spChg chg="del mod">
          <ac:chgData name="Michael Kuniega" userId="999f7fd1-0dc3-4cba-81fd-6a42a8d75a98" providerId="ADAL" clId="{2D6DF5F3-CD04-42D0-A910-8E7BDAF5D442}" dt="2023-02-24T23:23:54.687" v="1616"/>
          <ac:spMkLst>
            <pc:docMk/>
            <pc:sldMk cId="2826745778" sldId="269"/>
            <ac:spMk id="10" creationId="{324A277F-67F0-7A1B-A2F9-55F8630915D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5T01:43:36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1324 5362 236 0,'-4'3'88'0,"4"-3"-69"0,-3 3 11 0,3-3 1 15,0 0-4-15,0 0 4 0,0 0 0 16,0 0 1-16,0 0-17 16,0 0 4-16,0 3 2 0,0-3-5 15,0 4 1-15,3 2-6 16,1-6 1-16,-1 0 2 15,5 0 1-15,-1-6 0 16,0-1 1-16,0-5-2 16,0 2 1-16,7-9-4 15,0 4 1-15,0-4-5 16,8-3-2-16,-5-7 0 16,5-8 1-16,-5-8-5 15,5-2-1-15,-5 0 0 16,1 0 2-16,-4 3-1 15,0-1-1-15,-6 4 3 0,-5-3 0 16,-3-16-1-16,0-3-2 16,-3-6-4-16,-5 9-2 15,-6 4-2-15,0 2 0 16,0 4-2-16,-4-1 1 16,1 7 0-16,6 0 1 15,-7 6 0-15,4 4 2 16,3 5 4-16,1 4 3 15,-4 6 0-15,3 3-1 16,4 7-2-16,0-4 1 16,0 7 1-16,0 6 0 15,-1 9-3-15,1 10 2 16,4 10 1-16,-4 5 0 16,7 10 0-16,-7 16 2 0,7 19 3 15,7 19 2-15,-7 15-3 16,7 19-1-16,3 4 3 15,5-1 1-15,6 13 1 16,-3-9 2-16,10-22 1 16,-3-17 1-16,0-14-4 15,-1-11 0-15,-2-12-3 16,-1-12 0-16,0-10-6 16,-10-7 1-16,-1-12 0 15,-6-3 0-15,3-6 0 16,-3-7 2-16,-4-12-1 15,0-7 2-15,-4-6-7 16,-3-3-1-16,3-12-9 0,-3-1-2 16,-3-6 7-16,6 0 4 15,-6 6-1-15,2 4 2 16,5 6 2-16,-1 6 1 16,-3 3 1-16,4 3 0 15,3 4 0-15,0-1 2 16,0 4-6-16,0 0 1 15,0 3 3-15,0 0 4 16,0-1-6-16,0 1 0 16,0 3 2-16,0 0 4 15,0 0-1-15,0 0-2 16,0 0-3-16,0 0 1 16,0 0 7-16,-4-6 4 0,1 3-3 15,-1 3 1-15,1-7-5 16,-1 4-2-16,4 0 4 15,0 0 1-15,-7 0 0 16,7 0-1-16,-4 0-3 16,4-1 1-16,0 4 2 15,-3 0 2-15,3 0-3 16,0 0-1-16,0 0-1 16,0 0 1-16,0 0-2 15,0 0 2-15,0 0-2 16,0-3-1-16,0 3 1 15,0 0 1-15,0 0-3 0,0-3 0 16,3 3-1-16,8-9 0 16,-4-4 4-16,14 0 1 15,4-2-4-15,-4-4-1 16,4 0 1-16,7 0 2 16,-3-3 0-16,-5 3 2 15,-6 0-4-15,0 3 0 16,0 1 1-16,-11 2 0 15,3 4-3-15,-3 2 2 16,0 1-21-16,4 0-8 16,-7-1-12-16,3-8-1 15,-4 2-26-15,4-3-10 16,0-6-90 0</inkml:trace>
  <inkml:trace contextRef="#ctx0" brushRef="#br0" timeOffset="613.87">1824 4039 208 0,'-7'-13'79'0,"3"10"-61"0,4-3 15 15,-7 3 1-15,7-1-2 16,-4 4 1-16,4 0-3 16,0 0 1-16,0 0-17 15,0 0 1-15,0 7-1 0,0 12 8 16,0 6 4-16,0 6-6 16,4 10 1-16,3-6-3 15,-3 9 0-15,-4-6-5 16,7 3-3-16,-7 3-5 15,3-6-4-15,1 3 0 16,-1-10 1-16,1 1-10 16,-1-7-4-16,5-12-32 0,-1-4-13 15,-4-3-73-15,8 1-30 16</inkml:trace>
  <inkml:trace contextRef="#ctx0" brushRef="#br0" timeOffset="1221.66">2221 4203 264 0,'0'-10'101'0,"-7"13"-78"0,3-3 13 16,4 0 2-16,-3 0-5 0,-5 7 3 16,1-7-9-16,-3 9-4 15,3 4-13-15,0 2 2 0,-11 11 4 16,7-14-4-16,-3 26 1 16,3 19-4-16,1 15 2 15,-1 4 0-15,4-4 3 16,7 4-1-16,4 12 2 15,3 0-4-15,3-9 1 16,4-10-3-16,4-6 2 16,0-15-6-16,3-4-1 15,4-10-2-15,-7 1-2 16,-4-10 1-16,0-6 1 16,0-3-3-16,-3-7 0 15,-1 1 1-15,5-4 2 0,-8-6-19 16,7-6-8-16,-7 3-36 15,0-10-13-15,0 1-44 16,7-4-15-16,1-9 3 16</inkml:trace>
  <inkml:trace contextRef="#ctx0" brushRef="#br0" timeOffset="1664.32">2657 4392 236 0,'7'-3'88'0,"-4"3"-69"0,-3 0 19 0,0 0 6 16,0 0-1-16,4 6 4 16,-4 3-6-16,0 4-3 15,0 9-21-15,-4 9 5 0,1 10 2 16,-4-3-1-16,0 6 0 16,-1-3-6-16,-6 3-2 15,4-6-7-15,-8 3 0 16,0 3-7-16,1 4-1 0,-1-1 2 15,4-3 1-15,3-9-1 16,0-7 1-16,4-3-2 16,0-6-1-16,4-6-4 15,-1-1-2-15,1-6-19 16,3-6-7-16,-4-6-32 16,4-6-11-16,-4-7-62 15,8-3-63 1,-4 0 71-16</inkml:trace>
  <inkml:trace contextRef="#ctx0" brushRef="#br0" timeOffset="2009.41">2338 4527 292 0,'-4'-9'110'0,"4"9"-86"0,0-3 16 0,0 3 2 15,0 0-5-15,4 3 2 16,-1 0-4-16,8 6 1 16,-4 7-20-16,14 9 6 0,11 7 5 15,4 2-9-15,-1 7 0 16,8-6-8-16,3 3-2 16,-11 3-2-16,0 3-1 15,-10 0-3-15,4 0 1 16,-8 0-2-16,-3-9 2 0,-1-4-2 15,-2-5 2-15,-5-4-4 16,-3-7 0-16,0-2-4 16,4-4 1-16,-11 1-29 15,4-4-11-15,-1-15-30 16,1-7-11-16,3-9-89 16</inkml:trace>
  <inkml:trace contextRef="#ctx0" brushRef="#br0" timeOffset="2400.46">2781 4187 296 0,'0'-3'112'0,"3"6"-87"0,4 3 15 0,-3 4 1 16,3 2-8-16,11 4 1 16,3 9-8-16,7 0-2 15,11 10-13-15,11 12 2 0,-8 13 1 16,1 3 8-16,0-3 4 16,-15-3-1-16,4-7 2 15,-14-3-9-15,-1 1-3 16,-6-1-6-16,0 3-1 0,-11 1-5 15,-4-1-2 1,-7-6 0-16,-3-3-1 0,-4-3-9 16,-6-6-2-16,2-7-14 15,-2-3-4-15,-1 0-14 16,7-13-3-16,4 1-26 16,3-4-9-16</inkml:trace>
  <inkml:trace contextRef="#ctx0" brushRef="#br0" timeOffset="2973.17">3596 4540 272 0,'-11'0'101'0,"4"6"-78"0,-3-6 20 15,10 0 5-15,0 3-6 16,-7 4 2-16,7-7-7 16,0 0-2-16,0 0-20 15,0 6 2-15,7 0 1 0,3 7-4 16,4-4 2-16,1-6-7 0,-1 4-1 16,7-4-6-1,4 0-2-15,-4-3 2 0,4-3 1 16,-4 0-8-16,-7 3-4 15,4-10-24-15,0 10-9 16,-4-6-27-16,0 3-9 16</inkml:trace>
  <inkml:trace contextRef="#ctx0" brushRef="#br0" timeOffset="3212.34">3653 4849 368 0,'3'0'140'16,"8"0"-109"-16,0 0 13 0,-11 0-1 0,7-4-19 16,3-2-1-16,8 3-11 15,-4 3-5-15,0-6-4 16,4 2-5-16,7 4-1 0,3 0-27 15,8 0-12-15,-8 0-30 16,7 4-10-16,1 2-66 16</inkml:trace>
  <inkml:trace contextRef="#ctx0" brushRef="#br0" timeOffset="4309.25">4791 4458 236 0,'-4'9'88'0,"0"-9"-69"0,4 3 17 0,0-3 3 16,0 0-10-16,0 0-2 16,0 4-2-16,0 2-1 15,0 0-13-15,4 1 4 0,0 2 3 16,3-9 1-16,3 3 1 16,4-3 2-16,8-3 1 15,-5-10-6-15,12-2 0 16,-1-1-6-16,8-6 1 15,-5 3-3-15,5-3 2 16,-8-3-6-16,-3-1-1 16,-7-2 0-16,-4-10 2 0,-3-6-1 15,-1-9 0-15,-3-4-6 16,-3 3 1 0,-1 1-2-16,-3 2 0 0,-7-8-11 15,0-4-5-15,-10-13 1 16,-1 3 0-16,-11 14-1 15,1 11 1-15,-4 4 7 16,4 10 5-16,-4 5-1 16,0 13 2-16,11-2 0 15,-4 5-1-15,7 4 1 16,-3 5 3-16,7-2-2 16,0 6 1-16,3 6 2 15,0-2 2-15,4 11 3 16,0 10 2-16,4 13 5 0,3 13 3 15,0 2 0-15,3 1 1 16,8 6-2-16,3 3 1 16,4 9-4-16,14 4 1 15,-1-4-1-15,12-9 3 16,10-6-3-16,-14-4 1 16,0-8-3-16,-3-1 0 15,-4-7-1-15,-4-5 0 16,-3-4-2-16,-4-2 1 15,-3-11-2-15,3-2 0 16,-7-4-1-16,-3-2 0 16,-1-4 0-16,1-3 2 0,0 0-3 15,-4 0 0-15,0 0-1 16,-4 0-2 0,1 0-21-16,-1 0-9 0,-3-3-27 15,8 3-11-15,-8-10-24 16,3 4-7-16,8 3-64 15</inkml:trace>
  <inkml:trace contextRef="#ctx0" brushRef="#br0" timeOffset="4625.46">5471 4275 364 0,'0'-9'134'0,"-11"9"-104"0,11 0 14 0,0 0-2 16,0 0-15-16,0 0-3 16,0 0-14-16,0 3-6 15,0 3-3-15,11 4-1 0,-11 5 0 16,7-5 0-16,0 2 0 15,-3 1-5-15,3 0 1 16,0-1-18-16,0 1-6 16,0-4-14-16,0 1-6 15,0-4-10-15,0-6-1 16,-3-3-69-16</inkml:trace>
  <inkml:trace contextRef="#ctx0" brushRef="#br0" timeOffset="4803.17">5326 3844 332 0,'-7'0'123'0,"7"0"-95"0,0 0-8 16,0 0-11-16,0 3-20 16,3 0-5-16,4 0-12 15,7 3-5-15,1 4-40 16,-1 9-15-1,11 6-7-15,3 13-2 0</inkml:trace>
  <inkml:trace contextRef="#ctx0" brushRef="#br0" timeOffset="5417.83">5687 4310 272 0,'0'0'101'0,"0"0"-78"0,-3 0 26 0,3 0 9 16,0 0-11-16,0 0 0 15,0 0-14-15,0 0-3 16,0 0-17-16,-4 0 8 0,1 0 2 16,-4-3-3-16,3-1-1 15,0 1-5-15,1-6-1 16,-1-1-1-16,4-2 0 0,0-1-6 16,0-12-4-16,0-3-1 15,0-4 1-15,0 1-1 16,4-1-1-16,-1 4 1 15,1 3-1-15,3 6 0 16,0 0 0-16,0 12 0 16,4 1 0-16,0 12-3 15,3 4 2-15,-4 9 1 16,-3 3 0-16,4 0 2 16,0 0 1-16,-1 0-1 15,1-3-2-15,0-3-2 16,-1-1 1-16,1-2 1 15,-8 0 0-15,5-10 0 16,-1 3 0-16,7-6 2 0,-4-9 1 16,1-4-1-16,7-6-2 15,3-3-2-15,0 0 1 16,1 0 3-16,2 6 1 16,-6-3-6-16,3 7 0 15,-3 2 1-15,3 7 3 16,-6-3 0-16,-1 12 2 15,3-3-2-15,-2 7 2 16,-8 2-4-16,3 7 0 16,1 6 1-16,-4 1 2 15,4 2-8-15,-11-6-1 16,3 0-12-16,1-6-5 16,-1-4-16-16,1-2-5 0,-1-4-25 15,5-3-10-15,-1-6-89 16</inkml:trace>
  <inkml:trace contextRef="#ctx0" brushRef="#br0" timeOffset="40802.83">5007 4959 188 0,'0'-25'71'0,"0"15"-55"0,0-6 15 0,0 13 5 16,0-3 0-16,0 0 0 16,0 2-2-16,0-5 1 15,0 9-19-15,0-6 11 0,0 3 3 16,0-1 0-16,0 1 2 16,0 0-7-16,0 0-1 15,3 0-4-15,-3 3-3 16,0-3-1-16,0 9 3 15,-3 10-9 1,-4 9-3-16,3 13 0 16,-7 6-4-16,8 0-2 15,-4 0 0-15,0-3 1 0,-4-3-1 16,4-4-1-16,0 1-2 16,0-7 1-16,3-5 1 15,-3-5 2-15,4-2-3 16,3-3-2-16,0-4 4 15,0 4 1-15,0-10 0 16,0 3-2-16,0-3 1 16,0-3-1-16,0 0 0 15,0 0 2-15,0 4-3 16,0-1 0-16,0 0-1 16,3-3 0-16,8 0 2 15,-1 0 0-15,8 0 0 16,-4 0 0-16,4-3 0 0,0 0 2 15,7-1-1-15,-1 1-1 16,5 3 1-16,-8-9 1 16,0 3-1-16,4-1 2 15,0 1-4-15,0 3 0 16,3 0 3-16,-3-1 1 16,3 1-4-16,1 0 1 15,-1 3 2-15,-10-6 1 16,-1 3-4-16,-2 3 1 15,-5 0 2-15,1 0 3 16,-4-7 9-16,-3 7 5 16,-4-3-3-16,0 0-1 15,-4 0-9-15,-3 0-4 16,-4 0 1-16,1-4 0 0,-5 1-4 16,-2-10-1-16,-1-3 1 15,-10-12 0-15,3-7 1 16,-4-3 2-16,5 0-3 15,2 3 0-15,-9 7-4 16,2-1 1-16,4 7-5 16,1 3-1-16,2 0-9 15,-6 3 0-15,7 0-14 16,3 0-5-16,0 4-8 16,11-1-1-16,-4 3-10 15,11 4-2-15,0 2-39 16,11 7-14-16,0 0-3 15</inkml:trace>
  <inkml:trace contextRef="#ctx0" brushRef="#br0" timeOffset="41418.71">5538 4767 272 0,'0'-7'104'0,"-3"4"-81"0,-1 3 14 15,4-6 1-15,-3 3-5 0,-1 3 1 16,4 0-2-16,0 0 0 16,0 0-17-16,0 0 6 0,0 0 3 15,-7 0-8-15,4 9-4 16,-4-3-1-16,-1 10 3 16,1 6-2-16,0-3 1 15,4 10-5-15,-4 11 0 16,3 5-7-16,-10 5-3 15,10-3-2-15,1-3 3 16,3-6-5-16,0-6 2 16,0-4-3-16,0-6 2 15,0 0-2-15,0-6 0 16,0-4-7-16,0 1-2 0,-4-10-15 16,4-3-8-16,-3 0-23 15,-1-3-9-15,4-10-81 16</inkml:trace>
  <inkml:trace contextRef="#ctx0" brushRef="#br0" timeOffset="41829.39">5269 4801 316 0,'0'0'118'0,"0"-6"-92"0,0 6 11 16,0 0-1-16,0 6-2 0,4-6 1 15,3 3-3-15,3 4 0 16,4 2-18-16,4 7 1 0,7-3 1 16,-4 5-4-16,8 8-2 15,3 5-3-15,-1-3 0 16,-2 4-4-16,-1-4-2 15,-3 1-3-15,0-4 1 16,0 0 3-16,-8-9 1 16,-6 3-1-16,3-10 1 15,-3 4-4-15,-1-4-2 16,-6-2 2-16,3-1 0 16,-3 3-2-16,-1-9 2 15,1 3-12-15,-1-3-5 0,-3 0-10 16,4-3-3-16,-1-6-27 15,1-7-13-15,-1 0-92 16</inkml:trace>
  <inkml:trace contextRef="#ctx0" brushRef="#br0" timeOffset="42261.68">5680 4993 316 0,'-3'0'121'0,"3"0"-95"0,0 0 11 0,0 0-2 15,0 0-11-15,0 0 0 16,0 0-2-16,0 0 1 15,0 0-13-15,3 0 3 0,1 0 1 16,3 0-1-16,0-3 2 16,4 0-4-16,6 0-1 15,-6-3-2-15,7-1 2 16,6-2-5-16,1 6-1 16,0-7-4-16,3 4-1 15,-6 0 1-15,3 3 2 16,-1-1-1-16,-2 1-1 0,-1 0-2 15,-7 3-1-15,-7-6-9 16,4 3-3-16,-4 3-12 16,0-7-3-16,-4 1-19 15,1 3-9-15,-4-3-24 16,-4 2-9-16,4-2-35 16</inkml:trace>
  <inkml:trace contextRef="#ctx0" brushRef="#br0" timeOffset="42757.38">5779 4801 280 0,'-10'0'104'0,"6"0"-81"0,1 0 23 0,3 0 5 15,0 0-9-15,0 0 0 16,0 0-15-16,0 0-7 16,0 0-11-16,0 0 0 0,3 3 2 15,4 1 0-15,4-1 1 16,3-3-2-16,4 0 1 16,0 0-4-16,10 0-2 15,-7 0-2-15,4 0 0 0,0 0 0 16,0 3 1-16,3-3-2 15,-10 3-2-15,-1 0 7 16,1 0 3-16,-4 0-1 16,-3 1 0-16,0 2 3 15,-4 3 3-15,-4-2-4 16,1 2-1-16,-1 4-6 16,-3 2-1-16,0 4-1 15,-3 0-2-15,-1 3 1 16,1 4 1-16,-1 2-3 15,-3-9 0-15,0 6-1 16,3-9 0-16,1-1-9 0,-1-2-3 16,4-3-26-16,0-4-12 15,0-6-25 1,0-3-12-16,7-4-82 16</inkml:trace>
  <inkml:trace contextRef="#ctx0" brushRef="#br0" timeOffset="43654.77">6318 4726 228 0,'0'-10'88'0,"-3"7"-69"0,-1-3 13 0,4 6 0 15,-3-3 0-15,-1-1 6 0,1 1 3 16,-1 0 2-1,0 3-23-15,1 0 6 0,3 0 4 16,-11 0-3-16,4 3-1 0,0 0-10 16,0 4-5-16,0 2-4 15,3 1 0-15,1 2-2 16,-1 7 2-16,1-3-2 16,3 3 2-16,0 3-4 15,0 3-2-15,3 3 0 16,4 1 1-16,0-1-1 15,4 0 2-15,7 1-2 16,3-7-1-16,4-3 1 16,7-7 1-16,-7 1-1 0,3-13-1 15,0-6 3 1,4-4 0-16,-3-6-1 0,-5-2-2 16,-6-4 5-16,0-4 4 15,0 1-3-15,-11-6 2 16,7 2-1-16,-11 1 3 15,-3 0-3-15,-3-1 1 16,-11 1-5-16,-8-1 0 16,-13 4-8-16,-8 6-2 15,4-3-7-15,-7 10-4 16,11 2-15-16,10 4-6 16,-3 3-32-16,10 3-15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9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62 9472,'-18'0'12133,"19"-11"-10795,0 8-1268,0 0-1,0 0 1,1 0 0,-1 1-1,1-1 1,0 0-1,0 1 1,0-1 0,0 1-1,0 0 1,1 0-1,-1 0 1,1 0 0,-1 0-1,6-2 1,-4 2-42,0 0 0,0 1 0,0 0 0,1 0 0,-1 0 0,1 0 0,-1 0 0,0 1 0,1 0 0,5 1 0,-2-1 36,0 2 0,1-1 0,-1 1 1,0 1-1,0-1 0,-1 1 0,1 1 0,-1-1 1,1 1-1,-1 1 0,11 7 0,-14-8 5,0 1-1,0-1 0,-1 1 1,1-1-1,-1 1 0,0 0 1,-1 0-1,1 0 1,-1 0-1,0 1 0,0-1 1,-1 1-1,1-1 0,0 10 1,0 6 94,-1-1 0,-3 34 0,-2-24-110,-1-1-1,-1 1 1,-2-1 0,-16 41 0,7-22-77,14-39 18,0 1 0,0 0 0,-1 19 0,3-27 3,1-1-1,0 1 0,0 0 1,0 0-1,0 0 1,0 0-1,0-1 0,1 1 1,-1 0-1,0 0 0,1 0 1,0-1-1,-1 1 0,1 0 1,0-1-1,0 1 0,0-1 1,0 1-1,0-1 0,0 1 1,0-1-1,0 0 0,1 1 1,-1-1-1,1 0 0,-1 0 1,1 0-1,-1 0 0,4 1 1,7 1 2,0-1 0,0-1 0,0 0 0,1 0 0,16-2 0,-2 0 1,-8 0-992,0-1 0,0 0 0,31-9 0,-26 5-1792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9728,'0'4'6193,"4"5"-3416,8 2-1603,-1 1-1,-1 0 1,13 18 0,14 17-552,129 106-446,-60-60-618,-67-54-366,20 17-1842,-17-23-2575,-22-22-369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 8320,'-2'-9'2217,"2"9"-2129,0 0 1,0 0 0,0 0-1,0 0 1,-1-1-1,1 1 1,0 0 0,0 0-1,0 0 1,0 0-1,0 0 1,0-1-1,0 1 1,0 0 0,0 0-1,0 0 1,0 0-1,0-1 1,0 1 0,0 0-1,0 0 1,0 0-1,0 0 1,0-1-1,0 1 1,0 0 0,0 0-1,0 0 1,0 0-1,0-1 1,0 1 0,0 0-1,0 0 1,0 0-1,0 0 1,0-1-1,1 1 1,-1 0 0,0 0-1,0 0 1,0 0-1,0 0 1,0 0 0,1 0-1,-1-1 1,0 1-1,0 0 1,3 2 1031,36 31 1058,37 35-826,-41-31-573,-1 1-1,33 50 1,-50-63-411,-1 2 0,-2 0 0,0 1 0,18 56 0,-17-30-254,-1 1 1,-3 1-1,-3 0 0,3 99 0,-11-28-5479,2-110 1668,-2-16 3483,0-1 1,0 0 0,1 1-1,-1-1 1,0 0 0,0 1-1,1-1 1,-1 0 0,0 1 0,0-1-1,1 0 1,-1 0 0,0 0-1,1 1 1,-1-1 0,0 0 0,1 0-1,-1 0 1,1 0 0,-1 0-1,0 1 1,1-1 0,-1 0-1,1 0 1,-1 0 0,0 0 0,1 0-1,-1 0 1,1 0 0,-1 0-1,0-1 1,1 1 0,-1 0 0,0 0-1,1 0 1,-1 0 0,0 0-1,1-1 1,-1 1 0,1 0-1,17-11-3796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 7936,'0'-13'11285,"-1"14"-10688,0 4-410,-1 0-1,1-1 1,0 1 0,1 0 0,-1-1-1,1 1 1,0 0 0,0 0-1,1 6 1,0 8 69,13 169 420,-4-85-632,-3-16 17,20 178 86,-18-202-803,-8-36-3499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21 9344,'-4'5'3846,"8"-3"-745,16-4 506,-12 1-3340,91-1 2572,0-8-3278,-76 6-253,41-4-3592,-30 7-665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1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12 11008,'0'-1'269,"-1"1"0,1-1 0,-1 0 1,1 1-1,-1-1 0,1 0 0,-1 1 1,1-1-1,-1 0 0,0 1 0,1-1 1,-1 1-1,0-1 0,1 1 0,-1 0 1,0-1-1,0 1 0,0 0 0,1-1 1,-1 1-1,0 0 0,0 0 0,0 0 1,0 0-1,1 0 0,-1 0 0,0 0 1,0 0-1,0 0 0,0 0 0,1 0 1,-1 1-1,0-1 0,0 0 0,0 0 1,-1 1-1,0 1-80,0-1 0,0 0 1,0 0-1,-1 1 1,1 0-1,0-1 0,1 1 1,-1 0-1,0 0 0,1 0 1,-3 3-1,0 2-134,2-1 0,-1 1 1,1-1-1,0 1 0,0 0 0,1 0 1,-1 10-1,0 54 189,2-51-162,3 118-31,29 186-1,-21-253-588,4-2-1,44 128 0,-54-184-32,0 0-1,1-1 0,1 0 0,8 12 1,-11-19-291,0 0-1,0-1 1,0 1 0,8 5 0,-9-7-301,1-1 0,0 1 0,0-1 0,0 0 0,0 0-1,0-1 1,5 2 0,15 2-2682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20 6784,'0'-1'185,"0"0"1,0 0-1,1 0 1,-2 0-1,1 0 1,0 0-1,0 0 1,0 0-1,0 1 1,0-1-1,-1 0 1,1 0-1,0 0 1,-1 0-1,1 0 1,-1 0-1,1 1 1,-1-1-1,1 0 1,-1 0-1,-8 0 7285,7 6-7156,0 0 0,0 0 0,0 0-1,1 0 1,-1 1 0,1-1 0,0 0 0,0 11 0,-4 21 839,-30 84 978,-12 60-1622,35-112-573,-5 139 0,17-207 56,0 1-1,0-1 0,0 1 1,0-1-1,1 0 0,-1 1 1,0-1-1,1 0 1,-1 0-1,1 1 0,-1-1 1,1 0-1,0 0 0,-1 1 1,1-1-1,0 0 1,0 0-1,0 0 0,1 1 1,0-1 6,0 0 0,0 0 0,-1 0 0,1 0 1,0 0-1,0 0 0,1 0 0,-1-1 0,0 1 0,0-1 1,3 0-1,6 1 11,0-2 0,0 0 0,0 0 1,11-3-1,-9 2-47,29-7 54,70-24 0,-69 19 74,-33 11-191,1 0 1,0 0-1,0 1 0,0 1 0,0-1 0,1 2 0,-1 0 0,0 0 1,0 1-1,18 3 0,-14-2 128,-1 0-1,23-1 1,-37-1 11,1-1-1,-1 1 1,1 0-1,-1 0 1,0 0-1,1-1 1,-1 1 0,0 0-1,1-1 1,-1 1-1,0 0 1,1-1 0,-1 1-1,0-1 1,0 1-1,1 0 1,-1-1 0,0 1-1,0-1 1,0 1-1,0 0 1,1-1-1,-1 1 1,0-1 0,0 1-1,0-1 1,0 1-1,0-1 1,0 1 0,0-1-1,0 1 1,0-1-1,-1 1 1,1 0-1,0-2 1,-5-20 491,5 19-464,-15-47 172,-23-53 0,27 80-368,-1 1 0,-1 0 0,-1 1 0,-30-36-1,22 30-161,-85-90-1071,23 27-1272,83 89 2476,1 1 0,-1-1-1,0 0 1,0 0 0,1 0 0,-1 0 0,0 0 0,1 0-1,-1 0 1,1 0 0,-1-1 0,1 1 0,0 0-1,0 0 1,-1 0 0,1 0 0,0-2 0,0 2 80,0 1 0,0 0 1,0 0-1,1 0 1,-1-1-1,0 1 0,0 0 1,0 0-1,0 0 1,0-1-1,1 1 0,-1 0 1,0 0-1,0 0 1,0 0-1,1 0 0,-1-1 1,0 1-1,0 0 1,1 0-1,-1 0 0,0 0 1,0 0-1,0 0 1,1 0-1,-1 0 0,0 0 1,13 2-1689,6 6-2194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0 10496,'0'0'518,"-1"0"1,0 0-1,0 0 0,0 1 1,1-1-1,-1 0 1,0 0-1,0 1 1,0-1-1,1 0 1,-1 1-1,0-1 0,1 1 1,-1-1-1,0 1 1,0 0 518,0 0-519,-9 17 2541,8-7-3513,0 0 1,-2 14-1,2-10 1577,-15 71-522,-4 28-492,6 111-547,13-148-588,0-40-805,1-1-3541,2-45 2972,3-6-1386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9216,'-1'-3'3186,"-1"7"-1004,1 9 753,3-6-2465,0-1-1,0 1 0,1 0 0,0-1 0,1 1 0,0-1 0,0 0 0,0 0 0,5 5 0,8 7-53,25 21 0,-26-25-40,42 37 11,88 86-235,-146-136-156,43 46-644,-2 1 1,35 55-1,-64-84-767,0-1 0,21 23 0,-33-41 1378,1 1-145,-1 0 0,0-1 0,1 1 0,-1-1 0,1 1 0,-1-1 0,1 1 0,-1-1-1,1 1 1,-1-1 0,1 0 0,0 1 0,-1-1 0,1 0 0,0 1 0,-1-1 0,1 0 0,0 0 0,-1 0 0,1 0 0,0 1 0,0-1 0,-1 0 0,1 0 0,0 0 0,-1 0 0,1-1 0,0 1 0,-1 0 0,2 0 0,7-7-3423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3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9728,'4'0'302,"0"-1"0,0 1 0,-1 0 0,1 0 0,0 0 0,-1 1 0,1-1 0,0 1 1,-1 0-1,1 0 0,0 0 0,-1 0 0,0 1 0,1-1 0,-1 1 0,0 0 0,0 0 0,0 0 1,0 0-1,0 1 0,0-1 0,-1 1 0,5 4 0,3 7 231,0 1 0,-1-1 0,14 31 0,-10-19-177,29 53 183,59 119 917,-84-158-1446,-2 2 1,-1 0 0,-2 0-1,-2 1 1,-2 1 0,-2 0-1,-2 0 1,-3 79 0,-2-107-532,-1-1 1,-4 20-1,-4-9-4397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2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52 10240,'-7'-12'9044,"14"6"-6814,-3 2-1898,0 1 0,1 0 1,-1 0-1,1 0 0,0 0 0,0 1 1,0 0-1,0 0 0,0 0 0,0 1 1,1-1-1,9 0 0,-2 1-68,-1 0-1,0 1 1,1 1 0,18 2-1,-28-2-213,1 0 0,-1 0 0,1 0 0,-1 0 0,1 1 0,-1-1-1,0 1 1,0 0 0,0 0 0,0 0 0,0 0 0,0 0 0,0 1 0,-1-1 0,1 1-1,-1 0 1,0 0 0,0 0 0,0 0 0,0 0 0,0 0 0,-1 0 0,1 1 0,-1-1-1,0 0 1,0 1 0,0-1 0,-1 1 0,1 0 0,-1 4 0,0 14-1,0 0 1,-2-1-1,-1 1 0,-8 32 1,-1 9 23,5 0-46,7-55-44,0-1-1,0 1 0,1-1 1,0 1-1,0-1 0,3 9 1,-3-14 16,0-1 0,0 1 0,0 0 0,0-1 0,0 1-1,1 0 1,-1-1 0,0 1 0,1-1 0,-1 0 0,1 1 0,0-1 0,-1 0 0,1 0 0,0 0 0,0 0 0,0-1 0,0 1 0,0 0 0,-1-1 0,1 1 0,0-1 0,0 0-1,1 0 1,2 1 0,8-1 40,-1 0 0,0-1-1,14-3 1,-13 3-60,26-5-43,36-2-1527,-63 7-1501,26 3 0,-19 2-3025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2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9344,'-1'2'10618,"0"2"-10462,-1 1 0,1-1 0,0 1 0,0-1 0,1 1 0,0-1 0,-1 1 0,1-1 0,1 1 0,0 4 0,-1 11 48,3 36-30,1 0 0,14 61 1,16 27-89,-4-15-423,0-2-2751,-28-119 1460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1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106 128 7296,'1'-1'396,"-1"-1"1,1 0 0,-1 1-1,0-1 1,0 0-1,-2-22 9955,-7 47-8404,1 9-1493,-3 36 0,1-8-242,3-14-162,-6 24 22,-8 46-189,0-6-59,19-99 174,1-1 1,-1 0-1,2 1 0,0 12 0,0-7 32,0-15 328,10 3 207,1-6-513,-1 1 1,1-1-1,-1-1 1,0 0-1,0 0 0,0-1 1,14-8-1,-9 6 4,-1 0 0,24-7 0,14 4 71,84-4 0,-90 9-72,94-4-167,-115 7 164,32 1-1,-22 1 1995,-35-2-2023,0 1-1,0 0 1,0-1-1,1 1 1,-1-1-1,0 1 0,0 0 1,0-1-1,0 1 1,0 0-1,0-1 1,0 1-1,0 0 1,0-1-1,0 1 1,-1 0-1,1-1 1,0 1-1,0-1 1,0 1-1,0 0 1,0 0-1,-1-1 1,1 1-1,0 0 0,0-1 1,0 1-1,-1 0 1,1-1-1,-8-10 30,7 11-53,-9-13-2,1 2 5,1 1 0,-1 0 1,-14-11-1,-43-33-669,-110-117 1,-26-72-2396,199 240 2628,0 0 1,0 0-1,1-1 0,-1 1 0,1-1 0,0 1 0,0-1 0,0 0 0,0 0 0,0 0 0,1 0 1,0 0-1,-1-5 0,26 4-9171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1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 9472,'-2'1'9170,"-4"12"-7371,-5 23-1878,-14 100 1149,-36 143-268,49-231-783,9-34-124,0-1 0,-1 1 0,0-1 0,-13 25-1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2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9344,'2'0'4373,"0"0"-4002,-1 0 0,1 0 0,0 0 0,0 0 0,-1 0 0,1 0 0,0 1 0,-1-1 0,1 1 1,0 0-1,-1-1 0,1 1 0,-1 0 0,1 0 0,2 2 0,27 18 982,7 14-703,0 0-1,37 49 1,19 18-465,-52-60-173,3-3 1,65 47-1,-42-38-2476,-60-40 224,-2 0-362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2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26 5504,'-10'-26'10832,"0"36"-7750,6-6-2916,1 1-1,-1-1 1,1 0 0,0 1-1,1 0 1,-1-1 0,1 1-1,0 0 1,0 0 0,0 1-1,1-1 1,-2 9 0,-1 10 114,0 37-1,4-48-160,-1 48 16,3-1 0,16 110 0,-11-136-154,1 0-1,2 0 1,1 0-1,2-2 1,29 57-1,-34-77-214,0 0 0,1 0 0,0-1 0,1 0 0,0-1 0,1 0 0,16 12 0,-16-14-1439,0-1 1,1 0-1,0-1 1,22 8 0,-9-5-2504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3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22 108 7168,'-20'-12'8752,"20"11"-8690,0 1 0,0 0-1,0-1 1,0 1-1,-1 0 1,1-1-1,0 1 1,0 0-1,0-1 1,0 1-1,0 0 1,0-1 0,0 1-1,0 0 1,0-1-1,0 1 1,0 0-1,0-1 1,0 1-1,0 0 1,0-1-1,1 1 1,-1 0-1,0-1 1,0 1 0,0 0-1,0 0 1,1-1-1,-1 1 1,0 0-1,0 0 1,1-1-1,-1 1 1,0 0-1,0 0 1,1-1 0,-1 1-1,0 0 1,1 0-1,-1 0 1,0 0-1,1 0 1,-1-1-1,0 1 1,1 0-1,21-12 1329,27-14-49,-19 11-770,-19 9-469,1 1 1,-1 0-1,1 0 0,14-2 1,-24 6-73,0 1 1,0 0-1,0-1 1,0 1-1,0 0 1,0 0 0,0 0-1,0 1 1,0-1-1,-1 0 1,1 1-1,0-1 1,0 1-1,0 0 1,0-1 0,-1 1-1,1 0 1,3 2-1,-3-1 20,0 0-1,-1 0 0,1 0 1,0 0-1,-1 1 1,1-1-1,-1 0 0,1 1 1,-1-1-1,0 1 0,1 4 1,1 6 65,-1 0 0,0 0-1,-1 0 1,-1 19 0,0-24-145,-18 219 68,8-146 9,4-35-94,2-28 20,2 0 0,0 0 0,1 0 1,3 35-1,-2-51 22,0 0 0,0 0-1,1 0 1,-1-1 0,1 1 0,0 0 0,-1 0-1,1-1 1,0 1 0,0-1 0,0 1 0,0 0 0,0-1-1,0 0 1,1 1 0,-1-1 0,0 0 0,1 0 0,-1 1-1,1-1 1,-1 0 0,1 0 0,0-1 0,-1 1-1,1 0 1,0-1 0,0 1 0,-1-1 0,1 1 0,0-1-1,2 0 1,5 1 34,0-2-1,0 1 1,0-1-1,0-1 1,11-3 0,-2 1-56,198-43-2576,-118 29-5503,-75 15 3994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4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9 7552,'0'-8'5888</inkml:trace>
  <inkml:trace contextRef="#ctx0" brushRef="#br0" timeOffset="1">45 14 15328,'-10'46'1257,"2"1"0,-2 49 0,4-34-821,-3 110-292,8-113-1526,1-38-1001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4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9728,'11'2'6330,"17"12"-3715,-15-8-1715,-3-1-665,0 1-1,-1 0 1,1 0 0,-1 1 0,0 0 0,-1 1-1,1 0 1,12 17 0,0 3 67,26 49 0,-34-51-274,2-2-1,1 0 0,23 26 0,-21-31-124,0-1 0,2 0-1,21 14 1,-26-22-1510,0-1 0,31 14 0,-26-16-1364,4-6-1423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6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7552,'8'19'8814,"-6"-18"-8350,1 1-89,-1-1-1,0 1 0,1-1 1,-1 0-1,1 0 0,-1 0 1,6 1-1,2 0-64,0-1 0,1 0 0,10-1-1,-20 0-254,16-1 227,0-1 0,0-1 0,0 0-1,19-7 1,28-6-283,-53 14-335,68-9 517,-52 8-3011,-1 3-3699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6.7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8320,'0'0'9647,"0"9"-8703,1 11-487,1 0 0,1 0 0,6 24 0,1 4-333,11 75-106,11 53-30,12-16-783,-41-152 507,10 18-4970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7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12 7296,'0'-11'9258,"-1"29"-8502,-1 1-1,-4 19 1,-32 171 353,0 9-1189,37-178 165,2-24-47,-2-15-35,1-1 0,0 1 0,0-1 0,0 1 0,0-1 0,1 1 0,-1-1-1,0 1 1,0-1 0,0 1 0,0-1 0,0 1 0,1-1 0,-1 1 0,0-1 0,0 1 0,1-1 0,-1 0 0,0 1 0,1-1 0,-1 1 0,1-1 0,-1 0 0,0 1 0,1-1 0,-1 0 0,1 0 0,0 1 0,0-1 5,0 0 1,0 1 0,1-1-1,-1 0 1,0 0-1,1 0 1,-1 0 0,0 0-1,0-1 1,1 1-1,1-1 1,4-1 40,1-1 1,13-7-1,-19 9-45,16-8 19,0 2 0,0 0 1,1 1-1,37-7 0,81-3-24,-72 10 30,115 1 127,-124 5 515,-56 0-647,0 0 1,0 0 0,1 0 0,-1 0 0,0 0-1,0 0 1,0 0 0,0 0 0,0 0 0,0 0-1,0 0 1,0 0 0,1 0 0,-1 0-1,0 0 1,0 0 0,0 0 0,0 0 0,0 0-1,0 0 1,0 0 0,0 0 0,0 0-1,0 0 1,1-1 0,-1 1 0,0 0 0,0 0-1,0 0 1,0 0 0,0 0 0,0 0-1,0 0 1,0 0 0,0-1 0,0 1 0,0 0-1,0 0 1,0 0 0,0 0 0,0 0 0,0 0-1,0 0 1,0 0 0,0-1 0,0 1-1,0 0 1,0 0 0,0 0 0,0 0 0,0 0-1,0 0 1,0 0 0,-1-1 0,-5-8 523,-11-8-305,-7-1-125,-2 0-1,-40-19 1,6 2-167,14 7-15,1-2 0,-51-47 0,53 40-479,-49-50-2071,81 76 906,-7-8-3752,37-12-6006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2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0 126 9216,'0'0'2981,"8"-1"395,162-39 1306,-95 24-4212,-31 7-352,-22 5-392,0-1 0,40-14 0,-12-1-2568,-16 10-1793,-12 8 1013,1 2 140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8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0 9472,'0'2'7669,"-10"176"-3291,-2-86-3912,-9 76-180,20-96-471,1-46-2152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8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10880,'16'6'6683,"-13"-4"-6014,20 18 1712,-10-7-2051,15 19 1,-11-11-75,1 0-1,0-2 1,2 0 0,0-1-1,28 19 1,-17-16-141,2-2 0,0-1 0,40 16 1,-13-8-129,-4-1-3692,-42-15-675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38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8704,'25'-31'6933,"-24"30"-6785,0 0 1,0 1-1,0-1 0,0 0 1,0 0-1,0 1 1,0-1-1,0 0 1,0 1-1,0-1 0,0 1 1,1 0-1,-1-1 1,0 1-1,0 0 0,0 0 1,1 0-1,-1 0 1,0 0-1,0 0 0,1 0 1,0 0-1,29 6 956,-22-3-909,0 1 0,-1-1 0,0 1 0,0 1 0,0-1 0,-1 2 0,1-1 1,-1 1-1,0 0 0,-1 0 0,1 1 0,-1 0 0,8 12 0,2 7 258,0 1-1,19 47 1,-31-65-409,13 33-106,-1 0-1,-2 1 0,-2 0 1,-2 1-1,-2 0 0,-2 1 1,1 74-1,-7-108-366,0 3-805,0-1 0,-1 0 0,-3 15 0,1-3-1721,6 1-1663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45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63 2048,'19'-21'1056,"-4"0"-992,-6 11-992,6-1-256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46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519 13 6656,'0'-13'9738,"-9"17"-7551,7-3-1962,-5 5 345,0 0 0,0 0 0,1 0-1,0 1 1,0 0 0,0 0 0,-4 8 0,-39 86 575,23-42-856,-7 20-100,-23 83 1,27-73-115,-147 425 378,161-471-479,-49 164-1447,63-200 932,0-1 0,0 1 0,0 0 0,1-1-1,0 8 1,0-11 62,0-1-1,1 1 0,-1-1 0,1 1 1,0-1-1,-1 0 0,1 1 0,0-1 1,1 0-1,-1 0 0,0 1 1,1-1-1,-1 0 0,1 0 0,-1 0 1,3 1-1,10 6-3717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47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1610 8832,'1'0'537,"1"0"0,-1 0-1,1 0 1,-1-1 0,0 1 0,1 0 0,-1-1 0,1 1 0,1-2 0,10-2 1944,-12 4-2329,0 0-1,0-1 1,0 1-1,0 0 1,0-1-1,0 1 1,0 0-1,0-1 1,0 0-1,0 1 1,0-1-1,0 1 1,0-1-1,-1 0 1,1 0-1,1-1 0,12-18 474,-10 14-321,14-25 214,-2 0 0,-1-1 1,-1-1-1,9-36 0,7-13 331,5-9-175,5 2-1,78-129 1,-31 85-460,19-31-70,-66 99-202,119-187 290,-125 203-977,3 2 1,82-82 0,-116 126 673,5-4-461,0 0 1,0 0-1,1 0 0,10-5 1,-17 11 237,0 0 0,0 0 1,0 0-1,1 0 1,-1 0-1,0 1 0,1-1 1,-1 1-1,0-1 1,1 1-1,-1 0 0,1 0 1,-1 0-1,0 1 0,1-1 1,-1 0-1,0 1 1,1 0-1,-1-1 0,0 1 1,0 0-1,5 2 1,14 13-4571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48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40 7808,'-5'8'14538,"15"-13"-13306,3 0-909,-1 0 0,1 1 0,0 0 0,0 1 0,0 0 0,24-1 0,12-3-211,-21 3-101,0 2 0,37 1-1,-61 1-10,7 0 19,0 1 1,18 4-1,-18-3 3,0 0-1,18 1 1,-14-3-270,5 0-1891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48.9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61 10112,'-4'5'7087,"10"-2"-6682,-1 0 0,1 0 0,0-1 0,0 1 0,0-2 0,1 1 0,-1-1 0,0 1 0,1-2 0,-1 1-1,8-1 1,11-1-259,37-6 0,-44 4 207,138-31-426,-96 19-1576,3-3-2927,-38 10-149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0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1740 7808,'0'0'12191,"5"-6"-11359,-1-2-644,1 0-1,-1 0 0,0-1 0,-1 0 1,3-10-1,-3 12-121,4-16 78,86-276 666,-85 264-779,-1 0 1,-2 0-1,1-39 0,-8-102-81,-35-115-607,-23 14-361,44 210 538,-3 1 0,-51-118 0,54 153 256,-25-36 0,34 61 153,2 9 15,4 0 52,0-1 0,1 0 1,-1 0-1,1 0 1,-1 1-1,1-1 1,0 0-1,0 3 0,20 319 573,-16-269-455,0-11-50,43 337 315,-30-299 26,4-1 1,51 130-1,-54-171-263,1 0 0,3-1 0,1-1 0,1-1 0,2-1 0,2-1 0,33 31 0,91 73 71,-133-118-57,-16-18-483,0 1 0,0-1 0,0 1 0,0-1 0,1 0 0,7 5 0,-11-8 228,1 0 0,-1 0 0,0 0 0,0 0 0,1 0 0,-1 0 0,0 0 0,1 0 0,-1 0 0,0 0 0,0 0 0,1 0 0,-1 0 0,0 0 0,1 0-1,-1 0 1,0 0 0,0 0 0,1 0 0,-1 0 0,0-1 0,0 1 0,1 0 0,-1 0 0,2-3-1188,-2 3 1188,0-1 0,0 1 0,0 0 0,0 0 0,0-1 0,0 1 0,11-16-6410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0.7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 9856,'-5'-13'10101,"5"15"-9915,1 36-150,9 58-1,8-6-4212,-17-86 3160,0 0 1,0 0-1,1 0 1,3 6-1,0 0-2545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3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9 9216,'-6'-9'10250,"10"73"-9162,22 121 0,-2-70-1227,6-2 1,52 132-1,-40-148-1427,-14-34-1705,-21-42 1052,-1-1-1839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1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5376,'0'26'2560,"8"3"-2848,-8-24-416,5 8-1408,0 0-544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1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56 306 7296,'0'5'905,"-6"23"10621,2-30-11228,1 0 0,-1-1-1,1 1 1,0-1 0,0 1-1,0-1 1,1 0 0,-1-1-1,0 1 1,1 0 0,0-1-1,0 1 1,0-1 0,0 0-1,1 0 1,-1 1 0,1-1-1,0 0 1,0 0 0,0-7-1,0-1-263,0 0-1,1 0 1,1 1-1,0-1 1,0 0-1,4-12 1,-2 10-14,2-11 43,11-28 0,-14 46-70,1 0 0,0 1 0,1-1 1,-1 1-1,1-1 0,1 1 0,-1 0 1,10-9-1,-13 14-3,0 0 0,0 0-1,0 1 1,0-1 0,0 0 0,0 0 0,0 1 0,1-1 0,-1 1-1,0-1 1,0 1 0,0-1 0,1 1 0,-1 0 0,0 0 0,1 0-1,-1 0 1,0-1 0,1 2 0,-1-1 0,2 0 0,-1 1 8,0-1 1,0 1-1,0 0 1,0 0-1,0 0 1,0 1-1,-1-1 0,1 0 1,0 1-1,-1-1 1,3 3-1,3 5 5,-1-1-1,0 1 0,-1 0 0,5 11 1,-9-18-18,33 54-49,-33-55 63,0 0 1,0 0 0,0 0 0,0 0-1,0 0 1,0 0 0,0 0-1,0 0 1,0 0 0,0 0 0,0-1-1,1 1 1,-1 0 0,0-1 0,0 1-1,1-1 1,-1 1 0,0-1 0,1 0-1,-1 0 1,1 0 0,-1 1 0,0-1-1,4-1 1,3 0 0,0 0 0,1-1 0,10-3 1,6-1-1,-2 3-39,0 0-1,0 2 1,0 1-1,32 3 1,-51-3 20,0 1 0,0-1 0,0 1 0,0 0 0,-1 0 0,1 0 0,0 1 0,0-1 0,-1 1 1,1 0-1,-1 0 0,0 0 0,1 1 0,-1-1 0,0 1 0,0-1 0,-1 1 0,1 0 0,4 6 0,-3 0-83,1-1 0,-1 1 0,-1 0 0,0 0 0,0 1-1,-1-1 1,0 0 0,0 1 0,-1-1 0,0 13 0,-2-1-703,0-1 1,-1 0-1,-1 0 0,-6 22 1,2-20-2507,-14 32 1,11-32-229,1 0-418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3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90 7808,'0'-89'9274,"5"141"-7274,-7 0-1056,-8 57 1,-18 54-132,10-57-704,-40 211 211,53-298-220,2-5-32,0 0 0,1 0 1,0 21-1,2-35-73,0 1 0,0 0-1,1 0 1,-1-1 0,0 1 0,0 0-1,1 0 1,-1-1 0,0 1 0,1 0 0,-1-1-1,1 1 1,-1-1 0,1 1 0,-1-1-1,1 1 1,-1 0 0,1-1 0,0 0 0,-1 1-1,1-1 1,-1 1 0,1-1 0,0 0-1,0 0 1,-1 1 0,1-1 0,0 0 0,0 0-1,-1 0 1,1 0 0,0 0 0,0 0-1,-1 0 1,1 0 0,1 0 0,3 0 18,0 0 0,0-1 0,-1 1 0,10-4 0,42-14 31,42-11 40,227-30 108,-299 55-183,-7 1 13,0 0 0,20 1 0,-38 2 15,-1 0 0,1 0 0,-1 0 0,1 0 0,-1 0-1,1-1 1,-1 1 0,1 0 0,0 0 0,-1 0 0,1 0 0,-1 0 0,1-1 0,-1 1 0,1 0 0,-1-1 0,0 1 0,1 0 0,-1-1 0,1 1 0,-1 0 0,0-1 0,1 1 0,-1-1 0,0 1 0,1-1 0,-1 1 0,0-1 0,0 1 0,1-1 0,-1-1 31,0 0 0,0 1 0,1-1 1,-1 0-1,0 0 0,-1 1 0,1-1 0,0 0 1,-1 1-1,1-3 0,-4-6 129,0 1-1,-7-15 1,11 23-193,-10-16 61,0 1 0,-1 1 1,0-1-1,-1 2 0,-22-21 0,-78-59-248,75 65-158,-60-60 0,21 1-171,64 71-22,-1-1-1,2 0 0,-13-28 0,21 40 76,1-1 0,0 1-1,0 0 1,0-1 0,1 1 0,0 0 0,0-9-1,1 13 165,0 0 0,0 0 0,0-1 0,0 1-1,1 0 1,-1 0 0,1 0 0,-1 0-1,1 0 1,0 0 0,0 0 0,0 0 0,0 0-1,0 0 1,0 0 0,0 1 0,1-1 0,-1 0-1,1 1 1,-1-1 0,1 1 0,0 0 0,0-1-1,-1 1 1,5-1 0,16-8-3214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3.9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16 7296,'17'-15'8978,"-10"24"-7573,-4-2-1138,-1 0-1,0 0 0,-1 0 1,0 1-1,0-1 0,-1 0 0,1 1 1,-1-1-1,-2 8 0,-1 10-11,-8 31 1,-105 345-582,88-315-3610,20-68 1446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4.4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 9728,'-8'-1'8434,"15"15"-6938,13 6-1114,1-1-1,1 0 1,45 28-1,-7-5-312,-9-3-1167,-1 2 1,-3 2 0,63 72-1,-105-109 261,0 0 0,0 0 0,1-1-1,11 9 1,-2-1-2944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4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38 8448,'-4'9'9171,"4"-8"-8855,1-1-201,-1 0-1,1 1 1,0-1-1,0 1 1,-1-1-1,1 0 1,0 0-1,0 0 1,0 1-1,-1-1 1,1 0-1,0 0 1,0 0-1,1 0 1,26 4 53,-7 0-155,18-2-482,0-2-1,-1-2 1,56-10 0,-86 10-570,1 0 1,15-5-1,-21 6 242,0-1 0,0 1 0,0-1 0,0 1 0,0-1 0,0 0 0,-1 0 0,1 0 0,-1-1 0,3-2 0,5-8-2813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5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8448,'6'4'6181,"-3"-1"-5704,1-1 1,-1 1 0,1-1-1,0 1 1,0-1-1,0 0 1,0-1 0,0 1-1,0-1 1,9 2-1,4 0-334,25 2 0,-23-4 216,36 4-136,126 17-110,-176-21-101,1 0 0,0 0 0,-1 1 0,0 0 0,1 0 0,-1 0 0,0 1 0,0 0 0,0 0-1,5 4 1,-8-4 1,1-1-1,-1 1 0,0 0 0,0-1 0,0 1 1,0 0-1,0 0 0,-1 0 0,1 1 0,-1-1 0,0 0 1,0 1-1,0-1 0,0 0 0,-1 1 0,1-1 1,-1 1-1,0 3 0,-1 0 5,1 1 0,-1-1 0,-1 1 0,0-1 0,0 0 0,-5 13 0,-24 41 24,22-43-4,3-8-68,-2 8-573,-2-1 0,0-1 0,-14 17-1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5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55 233 8448,'-4'-31'4992,"4"30"-4876,-1 1 1,1-1 0,-1 0-1,1 1 1,-1-1 0,1 1 0,-1-1-1,1 1 1,-1-1 0,1 1-1,-1 0 1,1-1 0,-1 1-1,0 0 1,1-1 0,-2 1 0,-3-3 603,-1-9 1290,6 11-1940,0 1 1,0-1 0,0 0 0,0 1 0,0-1 0,-1 1 0,1-1 0,0 1 0,0-1 0,-1 0 0,1 1 0,0-1-1,-1 1 1,1-1 0,0 1 0,-1-1 0,1 1 0,-1 0 0,1-1 0,0 1 0,-1-1 0,1 1 0,-1 0 0,0 0-1,1-1 1,-1 1 0,1 0 0,-1 0 0,1-1 0,-1 1 0,0 0 0,1 0 0,-2 0 0,2 0-49,-1 0 0,1 0 0,-1 1 0,1-1 1,-1 0-1,1 0 0,-1 1 0,1-1 0,-1 0 1,1 1-1,-1-1 0,1 1 0,0-1 0,-1 0 1,1 1-1,0-1 0,-1 1 0,1-1 0,0 1 0,0-1 1,-1 1-1,1-1 0,0 2 0,-5 17 96,4 96 180,2-68-148,-1-27-77,1 1 0,1-1 0,7 29 0,-7-39-77,1-1-1,0 0 1,0 0-1,1 0 0,1 0 1,-1 0-1,1-1 1,12 15-1,-13-19 14,-1-1 1,1 1-1,0-1 1,1 0-1,-1 0 1,1 0-1,-1 0 1,1-1-1,0 0 0,0 0 1,0 0-1,0-1 1,0 1-1,0-1 1,0-1-1,0 1 1,1-1-1,-1 1 0,0-2 1,1 1-1,5-1 1,6-2 142,0-1 1,0-1-1,0 0 1,30-15 0,-34 15-78,-1-1 0,0 0-1,0-1 1,-1-1 0,0 0 0,0 0 0,-1-1 0,0 0 0,-1-1 0,0 0 0,0 0 0,-1-1 0,0 0 0,-1-1 0,-1 0 0,1 0 0,-2 0 0,8-23 0,-8 16-54,-1-1 1,0 1 0,-1-1 0,-2 0 0,0-24 0,-1 34-58,-1 1 0,0 0 0,0 0 0,-1 0-1,0 0 1,-1 0 0,0 1 0,0-1 0,-1 1 0,0 0 0,-1 0 0,1 0 0,-12-13 0,8 12-219,-1 1-1,1 1 0,-1 0 0,-1 0 1,1 1-1,-1 0 0,0 1 1,-1 0-1,1 0 0,-22-5 1,21 7-626,1 1 1,-1 0 0,0 1-1,-20 0 1,22 1-622,0 1 0,1 0 0,-1 1 0,1-1 1,-1 2-1,-11 4 0,1 1-2370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8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5 253 6272,'-4'-14'14053,"15"-10"-13143,-9 18-796,0 1 1,1-1-1,0 1 1,4-7-1,7-5-33,1 0-1,0 2 1,1-1-1,1 2 1,0 0-1,1 1 0,20-10 1,-23 15-66,0 0 1,0 2 0,1 0-1,0 0 1,0 1 0,0 2-1,0-1 1,1 2 0,27-2-1,-38 5 23,-1-1 0,1 1 0,-1-1 0,0 1 0,1 1 0,-1-1 0,0 1 0,0 0 0,0 0 0,0 1 0,0-1 0,0 1 0,-1 0 0,1 0 0,-1 1 0,0-1 0,0 1 0,0 0 0,3 5 0,3 5 131,0 1 0,0 1 0,-2 0 1,10 22-1,-13-23-161,0 0 1,0 0 0,-2 0 0,0 0-1,0 0 1,-2 1 0,0-1 0,0 1-1,-1-1 1,-1 1 0,-1-1 0,-4 18-1,-6 17 14,-3-2 0,-27 64 0,16-47 76,-1 1-111,-9 24-246,35-89 249,1 0 0,0 0-1,-1 0 1,1 0 0,0 0 0,0 0 0,0 0 0,0 0-1,0 0 1,0 0 0,0 0 0,0 1 0,0-1-1,1 0 1,-1 0 0,0 0 0,1 0 0,-1 0 0,1 0-1,-1-1 1,1 1 0,0 1 0,0-1 8,1 1 1,-1-1-1,1 0 0,-1 0 1,1 0-1,0 0 1,-1 0-1,1 0 0,0 0 1,0 0-1,2 0 0,5 1 35,-1-1 0,1 1-1,0-2 1,11 1-1,101-9 422,-59 9-427,69-3-2764,-125 1 1981,0 1 0,-1-1 0,1-1-1,-1 1 1,1-1 0,-1 0 0,0 0-1,0-1 1,7-4 0,4-5-3697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8.5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174 16 9472,'-5'-14'6478,"4"13"-6169,0 1-225,1 0 0,-1 0 1,1 0-1,0 0 0,-1 0 1,1 0-1,-1 0 0,1 0 1,-1 0-1,1 0 0,-1 0 1,1 0-1,0 0 1,-1 0-1,1 0 0,-1 0 1,1 1-1,0-1 0,-1 0 1,1 0-1,-1 1 0,1-1 1,0 0-1,-1 0 0,1 1 1,0-1-1,0 0 1,-1 1-1,1-1 0,0 1 1,0-1-1,-1 0 0,1 1 1,0-1-1,0 1 0,-2 2-35,0 1 1,1-1-1,-1 1 0,1-1 0,0 1 0,0 0 0,0 6 0,-4 12 49,-37 124 275,4-4-245,24-76-467,-11 54-2612,11-49-2558,9-53 2085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4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 7808,'-12'0'16415,"19"0"-15439,83-5 550,-44 2-1070,53 3 0,-32 2-265,4-2-88,15 0-16,-29 0-2868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8.8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8960,'0'0'2896,"3"1"-1643,12 3 1006,0 1-1,27 12 1,-29-10-2011,-1 0 0,0 0 0,-1 1 0,0 1 0,0 0 0,17 18 0,-8-1-192,-1 0 1,28 53-1,7 10-908,-35-61-808,0-1 0,2-1 0,44 42 0,-64-68 1649,1 2-601,0 1 0,0-1 0,1-1 0,-1 1 0,1 0 0,0-1 0,-1 1 0,1-1 0,0 0 0,0 1 0,0-2 0,4 2-1,12-1-3157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9.5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57 7936,'-2'-10'1234,"-2"-16"1151,5 5 3905,10 78-4408,-2-11-1535,18 87-135,13 83-216,-35-175-142,10 65-831,-1-37-3164,-13-68 4014,-1 1-663,1 1 0,-1 0 0,1-1 0,0 1 0,0-1 0,1 1 0,1 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59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 7552,'0'1'431,"0"0"0,0 0 1,0 0-1,0 0 0,0 0 1,7 11 4744,-5-10-4745,1 0-66,-1 0 0,0-1 0,1 0 0,-1 1 0,1-1 0,-1 0 0,5 1 1,3 0-62,-1 0 1,0-1 0,19 0 0,51 1-214,52-1-2407,-103-3-108,0 0-1,45-11 1,-22-2-2605,-6 1 1621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0.5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27 8448,'-1'-3'547,"1"1"1,1-1-1,-1 1 1,0 0-1,1-1 1,-1 1 0,1 0-1,1-5 2027,8 27-30,-6-1-2349,-1-1 0,0 1 1,-2 0-1,0 0 0,-3 32 0,1-29-75,-6 68 717,-4 0 0,-33 132 1,39-203-794,-19 95 120,24-111-181,-1 0 1,1 0 0,0 0 0,0 1 0,0-1-1,0 0 1,1 0 0,-1 0 0,1 0 0,1 4-1,-1-5 17,0-1 0,0 0-1,-1 1 1,1-1 0,0 0-1,0 0 1,1 0 0,-1 1-1,0-1 1,0 0 0,0 0-1,1-1 1,-1 1 0,1 0-1,-1 0 1,0-1 0,1 1-1,-1-1 1,1 1 0,-1-1-1,1 0 1,0 1 0,-1-1-1,3 0 1,29 1 11,0-2-1,38-6 1,-16 2-48,21-1 114,82-18 0,-6-6-157,-147 29 183,0 0-1,0 0 0,-1 0 0,1-1 0,-1 1 1,1-1-1,4-3 0,-8 4-49,0 0 1,0 0-1,0 0 0,0 0 0,0 0 1,0 0-1,0 0 0,0 0 1,0 0-1,-1 0 0,1 0 0,-1-1 1,1 1-1,-1 0 0,1-1 0,-1 1 1,1 0-1,-1-1 0,0 1 1,0 0-1,0-1 0,0 1 0,0 0 1,0-1-1,0 1 0,0 0 0,-1-1 1,0-1-1,-3-10 34,-2-1-1,1 1 1,-2 0 0,0 1 0,0-1 0,-12-13-1,3 4-74,2 0-114,-2 1 1,-1 1 0,-35-33-1,-181-136-1897,65 56-1543,164 131 3368,0-1-236,1-1 0,-1 1 0,0-1 0,-5-7 0,9 10 297,-1 1 0,1-1 0,-1 0 0,1 0 0,0 0 1,-1 0-1,1 0 0,0 0 0,0 0 0,-1 1 0,1-1 0,0 0 1,0 0-1,0 0 0,0 0 0,0 0 0,0 0 0,1 0 1,-1 0-1,0 0 0,0 0 0,1 0 0,-1 1 0,0-1 1,1 0-1,-1 0 0,1 0 0,-1 0 0,1 1 0,0-2 1,9-8-3568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0.9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217 1 9472,'-8'6'10517,"6"8"-10645,-45 152 1904,-41 109-764,27-96-3496,58-171 1213,1 0 1,0 0 0,0 0-1,0 14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1.2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 10112,'-7'2'1587,"-10"1"5780,18 12-5495,9 17-1275,1 0-1,17 35 1,-16-41-440,5 11-57,1-1 0,1-1 0,40 52 0,57 49-1364,-56-72-790,32 38-5940,-67-75 3957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1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8448,'12'14'9081,"-9"-13"-8324,22 10 2276,-8-7-3154,23 2 0,-32-5 851,27 2-754,0-1-1,38-3 0,19-7-3250,-37-1-4357,-31 6 3430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2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 10368,'5'26'4832,"14"-5"-3712,-19-16-33,15 0-223,-6-2 64,20-3-320,-4 0-32,18-3-352,-10-2-128,10 0-64,-4 2-192,0-2-32,-7 2-896,7-10-320,-5 0-703,20-13-225,-12 5-1952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2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17 134 8704,'-15'-31'6474,"15"28"-6108,-1 0 0,1 0 0,0 0 0,0 0-1,0 0 1,0 0 0,0-1 0,1 1 0,0-3 0,0 3-273,1 1 1,-1-1-1,1 0 1,-1 1-1,1-1 1,0 1-1,0 0 1,0-1-1,0 1 1,1 0-1,-1 0 1,0 1-1,1-1 1,0 0-1,4-1 1,-5 1-44,8-3 138,0 1 0,1-1-1,-1 2 1,1-1 0,0 2-1,0-1 1,0 2-1,1-1 1,-1 1 0,16 1-1,-21 0-95,1 1 0,-1-1 1,1 1-1,-1 0 0,0 0 0,1 1 0,-1 0 0,0 0 0,0 0 0,0 1 0,-1 0 0,1 0 0,0 1 1,6 5-1,-5-2 6,1 0 1,-1 0 0,-1 1-1,0 0 1,0 1 0,0-1-1,-1 1 1,0 0 0,-1 1 0,0-1-1,0 1 1,-1 0 0,-1-1-1,3 20 1,-1-1-68,-2 1 1,-2-1-1,0 0 1,-6 35-1,-9 37-1,6-51-317,-3 88 0,12-130 269,0-1 0,1 1-1,-1-1 1,1 0 0,1 1 0,-1-1 0,1 0 0,0 0-1,1 0 1,4 9 0,-5-12-36,-1-1-1,2 1 1,-1-1 0,0 1-1,0-1 1,1 0-1,-1 0 1,1 0 0,0 0-1,-1 0 1,1 0-1,0-1 1,0 1 0,0-1-1,0 0 1,0 0 0,1 0-1,-1-1 1,0 1-1,0-1 1,1 1 0,4-1-1,0-1-562,1 0-1,-1 0 1,0 0-1,0-1 1,0-1-1,8-3 1,44-21-4527,-32 13 963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3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180 5 11264,'-5'-5'5671,"5"5"-5488,-6 5 3005,-4 11-1852,-33 87-835,2 0-559,10-5-1027,21-65-1434,-13 32 0,17-54 173,2-1-1638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5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7 7552,'-5'-6'8260,"5"6"-7985,-13 0 3089,10 0-3141,0 1 0,0-1 0,0 1 0,1 0 1,-1 0-1,-4 2 0,4-1-150,0 1 1,1-1-1,-1 1 0,1 0 1,-1 0-1,1 0 1,0 0-1,0 0 0,0 1 1,0-1-1,1 1 1,-2 5-1,-2 8 120,-4 25-1,5-24-43,-6 46 161,2 0 1,3 1 0,5 113-1,3-151-322,0 0 0,2 0 0,0 0 0,2-1 0,18 45 0,-4-25-28,1-1 0,35 50 0,-35-60-211,21 32-1106,-38-59 1088,2-1 0,-1 1 0,1-1 1,0-1-1,15 11 0,-20-15-113,1 0 0,1-1 0,-1 1 0,0-1 0,0 0 0,0 0 0,1 0 1,-1-1-1,1 1 0,-1-1 0,0 1 0,6-2 0,15 1-4167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3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12 9472,'0'-1'581,"0"0"-436,-1 1 0,1 0 0,0-1 0,0 1 1,0 0-1,0 0 0,0-1 0,0 1 0,0 0 1,0-1-1,0 1 0,0 0 0,0-1 0,0 1 1,0 0-1,0 0 0,0-1 0,0 1 0,0 0 1,2-3 1306,-2 3-1307,2-1 299,-1 1 0,1 0 1,-1 0-1,1 0 0,-1 0 1,1 0-1,0 0 0,-1 0 0,2 1 1,18 3 358,0 1 1,-1 2-1,31 12 1,-17-3-694,40 25 0,-44-25-912,1-1 0,0-1-1,47 13 1,-74-25 609,19 4-3810,46 8 1,-45-10 178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4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 10368,'-8'2'8305,"5"4"-5513,2 10-3689,1-11 1694,4 97-421,23 148 0,-12-145-2230,-6-35-3209,-8-56 2481,-1 0-1268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4.3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0 103 8576,'1'1'207,"-1"-1"1,3 4 1868,-3-4-1868,1 1-1,-1-1 1,0 0-1,1 0 1,-1 1-1,1-1 1,-1 0 0,1 0-1,-1 0 1,0 0-1,1 0 1,-1 0 0,1 0-1,-1 0 1,1 0-1,-1 0 1,1 0 0,0 0-1,21 0 2343,-16 0-1994,18-1 49,0-1-1,23-6 1,-45 8-590,136-30-1881,-109 21-819,35-15-1,-25 5-530,-4 2-229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4.7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45 7808,'0'-1'424,"0"0"0,0-1 0,0 1 0,0 0 0,0 0 0,-1 0 0,1-1 0,0 1 0,-1 0 0,1 0 0,-1 0 0,1 0 0,-1 0 0,0 0 1,1 0-1,-1 0 0,0 0 0,0 0 0,0 0 0,0 0 0,0 1 0,0-1 0,-1-1 0,1 2-218,0-1 15,0 0-1,0 0 1,0 0-1,0 0 1,-1 0-1,1 1 1,0-1-1,0 1 1,-1-1-1,1 1 1,0-1-1,-1 1 1,-1-1-1,2 1-179,0 1-1,0-1 0,0 0 0,0 0 0,0 1 0,0-1 0,0 1 1,0-1-1,1 1 0,-1-1 0,0 1 0,0-1 0,1 1 0,-1 0 1,0-1-1,1 1 0,-1 0 0,0 0 0,1 0 0,-1-1 0,1 1 1,0 0-1,-1 0 0,0 2 0,-1 3-21,0 0-1,0 0 1,0 0 0,1 0-1,-1 12 1,-6 116 141,13 0-64,-3-119-90,0 0 0,8 27 0,-8-35 3,0 0-1,1 0 1,0-1 0,0 0-1,1 1 1,0-1 0,0-1-1,8 10 1,-6-9 24,0-2 0,0 1 0,0-1 0,0 1 0,1-2 0,0 1 0,0-1 0,0 0 0,0 0 0,1-1 0,13 3 0,-10-3 87,0-1 0,0 0-1,0-1 1,0 0 0,0-1 0,0 0 0,21-4 0,-26 3-68,0 0 1,0 0-1,-1-1 1,1 1-1,0-1 1,-1 0-1,1-1 1,-1 1-1,0-1 1,0 0-1,-1-1 0,1 1 1,-1-1-1,0 0 1,0 0-1,0 0 1,-1 0-1,6-12 1,-4 3 54,0 0 1,-1-1-1,0 1 1,-2-1-1,1 0 0,0-29 1,-3 36-62,-1 0 0,0-1 1,0 1-1,-1 0 0,1 0 0,-2 0 0,1 0 1,-1 0-1,-1 0 0,1 1 0,-1-1 1,-1 1-1,1 0 0,-10-11 0,-12-11-363,-56-47 0,25 32-1509,19 17-2882,36 26 3828,-4-4-396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5.3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37 9600,'6'-5'9602,"3"1"-5990,13 1-4415,-11 1 1789,112-14-1141,-40 10-4778,-45 5-1184,-23 1 2165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5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 9216,'7'8'4288,"12"-2"-3104,-19-2 64,12-4-385,-1 0-31,12 0-544,-4 0-256,17 0-32,-6 0-96,12-4 32,-9 0-704,8-8-319,-6 2-1249,10-17-608,-8 7-768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6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6 318 9088,'0'-1'265,"-1"0"1,1 1 0,-1-1-1,1 0 1,-1 0 0,1 0-1,-1 1 1,1-1 0,0 0-1,-1 0 1,1 0 0,0 0-1,0 0 1,0 1 0,0-1-1,0 0 1,0 0 0,0 0-1,0 0 1,0 0 0,0 0-1,0 0 1,0 1 0,1-1-1,-1 0 1,0 0 0,1 0-1,-1 0 1,1 1-1,-1-1 1,2-1 0,6-7 216,1 0 0,0 0 0,0 1 0,1 0 0,21-12 0,61-27 243,-61 32-385,21-12 112,103-47 699,-117 58-819,0 2-1,46-11 0,-71 22-246,1 1-1,-1 0 1,0 1-1,1 0 0,-1 1 1,1 1-1,-1 0 1,15 3-1,-22-2-29,0-1 0,0 1 0,0 1 0,0-1-1,0 1 1,-1 0 0,1 0 0,5 5 0,-7-4-3,-1-1 1,1 0-1,-1 1 1,0-1-1,0 1 0,0 0 1,-1 0-1,1 0 1,-1 1-1,0-1 0,3 9 1,-4-8-5,0-1-1,0 0 1,-1 0-1,1 0 1,-1 0 0,0 1-1,0-1 1,0 0 0,-2 5-1,0 2 33,-1 0-1,-7 16 1,-64 146 150,56-137-216,-2 0 0,-41 55 0,-40 31 58,-35 47-112,111-133 8,-38 73 0,62-106 26,-1 0-10,0 1-1,0 0 0,1 0 0,-1-1 1,1 1-1,0 0 0,0 0 0,0 0 0,0 0 1,1 1-1,0-1 0,0 0 0,0 6 1,0-9 15,1 1 1,-1-1-1,0 1 1,0-1 0,1 0-1,-1 1 1,1-1 0,0 0-1,-1 1 1,1-1-1,0 0 1,-1 0 0,1 1-1,0-1 1,0 0 0,0 0-1,2 1 1,-1-1 7,1 1-1,-1-1 1,1 0 0,0 0-1,-1 0 1,1-1 0,0 1-1,5 0 1,7 0 50,1 0 0,-1-1 0,0-1 0,29-4 0,64-19 224,-76 16-234,71-17-67,95-25-800,-66 12-3289,-79 19-536,-35 12 2032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6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459 1 11648,'-1'8'9043,"-2"1"-5229,0-5-4085,0 0 0,0 0-1,-5 5 1,4-4 1309,-22 29-762,1 0 1,-21 42-1,19-31-198,-73 104 16,47-72-130,18-27-256,10-16-1196,-31 59-1,18-20-5807,35-63 4299,6-3-864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7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10368,'5'-17'6101,"-5"17"-6054,4 6 1612,2 10 117,54 120 940,-49-116-2599,1 0 1,0-1-1,2-1 0,24 26 0,103 96 155,-5-20-795,-42-47-3455,-85-66 3268,15 11-3236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8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10752,'4'0'6251,"-4"0"-6098,0 0 1,0 1-1,0-1 0,0 1 0,1-1 0,-1 0 0,0 1 0,0-1 0,0 0 0,0 1 0,1-1 0,-1 0 0,0 1 0,0-1 1,1 0 152,-1 1-153,0-1 0,1 0 0,-1 1 0,9 3 221,-1-1 1,0 1-1,1-1 1,-1-1-1,1 1 1,11 0-1,55 3-315,-1-1-2670,-36 2-2455,-22-3 501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6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11 7680,'0'-10'9813,"-6"16"-7931,2 1-1599,1-1 0,-1 1 0,1 0 0,-4 14 0,-2 3-34,-12 35-25,-16 75 0,32-115-213,-49 258-128,43-169-231,10-75-4781,1-36 4438,0 0 0,1 0 0,-1 0 0,1 1 0,-1-1 0,1 0 0,0 0 0,2-4 0,8-14-2882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09.1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9600,'0'6'3584,"0"-2"-2784,0 2 2111,3-2-1567,0 0-32,1-2-448,4 2-128,7-2-416,8 2-64,3-4 64,1 0-192,-2-4-64,1-2-832,-3 0-288,-4 2-864,0-2-383,0-1-2753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10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100 585 6784,'-8'-6'13095,"-13"-11"-11481,19 16-724,-2-4-664,-1 1 0,1-1 0,0 0 0,0 0-1,1-1 1,0 1 0,0-1 0,0 0 0,0 0-1,1 0 1,-3-11 0,0-7-165,-4-40 0,8 54 14,-5-44 141,2-1 0,3 1 0,7-62 0,-5 105-163,1 1-1,0-1 1,1 0 0,6-19-1,-7 27-54,-1 1 0,0-1 1,1 1-1,-1 0 0,1 0 0,0-1 0,0 1 0,-1 0 0,2 0 0,2-2 0,-3 3 4,0 0-1,-1 0 0,1 0 0,0 0 0,0 1 0,0-1 0,0 1 0,0-1 0,0 1 0,0 0 1,0 0-1,0 0 0,0 0 0,0 0 0,0 0 0,3 1 0,-1 0-14,0 1 0,0-1 1,0 1-1,0 0 0,0 0 0,-1 0 0,1 0 0,0 1 0,-1 0 1,0-1-1,1 1 0,-1 0 0,-1 1 0,4 3 0,4 7-74,-1 0 1,9 19-1,-3-4 39,-2-2 1,1 0 1,2-1-1,28 36 0,-43-61 47,0 0 0,-1 0 0,1 0 0,0 0 0,0 0 0,0 0 0,0-1 0,0 1 0,0 0 0,0-1 0,1 1 0,-1 0 0,0-1 0,0 0-1,0 1 1,0-1 0,2 1 0,-2-2 1,0 1-1,1 0 1,-1 0 0,0 0-1,0-1 1,0 1-1,0-1 1,0 1 0,0-1-1,0 1 1,0-1-1,-1 1 1,1-1-1,0 0 1,0 1 0,0-1-1,0 0 1,-1 0-1,2-1 1,5-8 35,8-16 0,-9 17-109,11-18-1,-16 27 72,-1-1 0,0 1-1,1 0 1,-1-1 0,1 1-1,-1 0 1,1-1 0,-1 1 0,1 0-1,-1-1 1,1 1 0,-1 0-1,1 0 1,-1 0 0,1-1-1,-1 1 1,1 0 0,-1 0 0,1 0-1,-1 0 1,1 0 0,0 0-1,-1 0 1,1 0 0,-1 0-1,1 1 1,-1-1 0,1 0 0,-1 0-1,1 0 1,0 1 0,1 0-5,-1 0 0,0 0 0,1-1 0,-1 1 0,0 0 0,0 1 0,0-1 1,0 0-1,0 0 0,1 2 0,3 7-198,0 0 1,-1 1-1,-1-1 1,0 1-1,0 0 0,2 16 1,-2 4-1328,-1 33 0,-2-39 134,-1-13-438,1 0 1,0 0-1,1 1 1,3 14-1,3-5-2014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27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73 7296,'11'10'12975,"15"-10"-10186,-10-2-2663,22-6-1,121-29 569,-141 32-1650,1 0 0,-1-1 0,18-9 0,-22 11-1336,-13 4 1890,0 0 0,0 0 0,0 0-1,0 0 1,0 0 0,0 0 0,0 0-1,0 0 1,0 0 0,0 1 0,0-1 0,0 0-1,0 1 1,0-1 0,0 1 0,3 2-1207,6 8-2156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28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8064,'1'1'342,"0"0"-1,0 1 1,0-1 0,0 0 0,0 1 0,0-1 0,0 0-1,-1 1 1,1-1 0,0 1 0,-1-1 0,0 1 0,1-1-1,-1 1 1,1 2 0,2 6 759,4 16-578,-1 0 0,-1 0 1,-1 1-1,1 38 0,-4-44-366,0 101-3,-1-69-676,0-53 435,0 1 0,0 0 0,0 0 0,0 0 0,0-1 0,0 1-1,0 0 1,0 0 0,0 0 0,0-1 0,1 1 0,-1 0-1,0 0 1,1-1 0,-1 1 0,1 0 0,0 0 0,9 2-4158,-2-3 795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29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61 4736,'5'-3'8678,"3"-10"-4684,-7 10-3667,0 0 0,0 0 0,0 1 0,0-1 0,0-6 0,-1 8-246,0 0 0,0 0 0,0 0 0,0 0 0,-1 0 0,1 0 0,0 1 0,0-1 0,-1 0 0,1 0 1,0 0-1,-1 1 0,1-1 0,-1 0 0,1 1 0,-1-1 0,0 0 0,1 1 0,-1-1 0,0 0 0,1 1 0,-1-1 0,0 1 0,1 0 0,-1-1 0,0 1 0,0-1 0,0 1 0,1 0 0,-1 0 0,0 0 0,-1-1 0,0 1-53,1 0 0,-1 0 0,1 0 0,-1 0 0,1 0 0,-1 0 0,1 0 0,-1 0 1,1 1-1,-1-1 0,1 1 0,-1-1 0,1 1 0,-1 0 0,1-1 0,0 1 0,-3 2 0,-3 3-32,1 1 1,0 0 0,0 1 0,1-1-1,-1 1 1,-6 17 0,9-20-13,1 1-1,-1-1 1,2 1 0,-1 0-1,1 0 1,-1 0 0,2 0-1,-1 0 1,1 0 0,0 0-1,1 11 1,-1-15 9,1-1-1,-1 1 1,1 0 0,-1 0-1,1-1 1,0 1 0,0 0 0,0-1-1,0 1 1,0 0 0,0-1-1,0 0 1,0 1 0,1-1 0,-1 0-1,1 1 1,-1-1 0,4 2-1,-2-2 10,0 1-1,1-1 0,-1 0 1,1 0-1,-1 0 1,1 0-1,0-1 0,-1 0 1,6 1-1,-1-2 3,0 1 0,0-1-1,0 0 1,0-1 0,0 0 0,0 0 0,0-1 0,8-4-1,-10 4 175,0 0 0,0-1 0,-1 1 0,1-1-1,-1 0 1,7-8 0,-10 9-29,0 1 1,0-1-1,0 0 0,-1 0 0,1 1 0,-1-1 0,0 0 1,1 0-1,-2 0 0,1-1 0,0 1 0,-1 0 1,1 0-1,-1-7 0,-10 18-42,9-6-197,-1 1 1,1-1 0,0 1 0,-1-1-1,1 1 1,0-1 0,0 1 0,1-1-1,-1 1 1,1 0 0,-1 0 0,1-1-1,0 1 1,0 0 0,0 0 0,0-1-1,0 1 1,1 0 0,-1-1 0,1 1-1,0 0 1,0-1 0,0 1 0,0-1-1,0 1 1,0-1 0,1 1 0,-1-1-1,1 0 1,3 4 0,-1-2-565,0 0-1,0 0 1,0 0 0,0-1-1,1 0 1,0 0 0,-1 0 0,1 0-1,0-1 1,0 1 0,1-1-1,-1-1 1,0 1 0,11 1 0,3-2-3053,0 3 54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29.6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73 141 11264,'-2'-4'4366,"-8"1"-2003,-8 2 385,16 0-2528,-1 1 1,1 0 0,-1-1 0,1 1-1,-1-1 1,1 0 0,0 0 0,-1 0-1,1 0 1,0 0 0,0 0 0,0-1-1,0 1 1,0-1 0,0 1-1,0-1 1,-2-3 0,4 3-166,1 0 1,-1 0-1,1 0 0,-1 0 1,1 0-1,0 0 0,0 0 0,0 0 1,0 0-1,0 1 0,0-1 1,2-2-1,0 0 63,3-5 239,0 0 0,1 0 0,14-13-1,-17 18-285,-1 1 0,1 0 0,0 0 0,0 1 0,0-1-1,1 1 1,-1 0 0,0 0 0,1 0 0,0 0 0,5 0-1,-8 2-65,0 0-1,1 0 1,-1 0-1,0 0 1,0 0-1,0 1 1,0-1-1,1 1 1,-1 0-1,0-1 1,0 1-1,0 0 1,0 0-1,0 1 1,1 0-1,30 26 39,-15-13-115,26 23-1690,-15-10-7132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38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1113 7424,'-20'5'6858,"60"-11"-4682,-5-1-1333,-24 4-711,-1 1 0,1 1 0,14-2 0,88 2 578,125 3-23,-30 14-542,-4 1 46,-58-16-34,17 2 6,345 53-17,-405-43-121,226 46-10,-27-4 39,-193-44-108,150-6-1,-29-2 228,370 26-216,-144-34 66,-239-4 98,-43 5 3,186-4 99,457-21 476,-671 19-673,535-31 113,-311 29-137,80-3 167,-15 3-71,-90 3-106,-194 4 9,372-24 9,-308 11 120,141-15 140,278-16-154,-518 42-120,259-9 14,-143 7-20,113-2 123,78-4 73,-103 0-40,442-26 230,-360 3-154,-45 4 36,470-35-39,-472 34 298,-201 18-319,574-77 58,-253 14-10,-185 29-204,307-34 75,-442 67-105,296-29 179,-256 33-70,218-14-18,-360 25-105,723-29 9,-593 28 34,688-13 382,-217 13-28,-468 2-322,291-5 158,-430 6-212,583-20 74,84-16-141,-466 25 68,485-20 104,59 6-66,28-3-31,-15 3 80,-773 25-113,836-29 22,160 1-65,-5 37 61,-253 31 64,-146-6-205,-395-23-124,792 23-2502,-307-52-2871,-497-1 1834,272-60-1,-301 37 471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281 935 6912,'0'17'5338,"0"5"2417,-15-35-6299,-3-2-1161,0-1 0,1-1 0,1 0 0,1-1 0,-16-23 0,2-2-172,19 29-69,0 0 0,1 0 1,0-1-1,2-1 0,-7-16 0,-3-29-8,-16-119-1,21 66-153,12 101 104,0-1 0,1 1 1,1 0-1,0 0 1,0 0-1,8-20 1,-8 28-7,0 1 0,0 0 0,1 0 0,0 0 0,0 0 1,0 0-1,0 1 0,0-1 0,1 1 0,0 0 0,-1 0 0,1 0 1,1 1-1,-1-1 0,0 1 0,0 0 0,1 0 0,-1 1 1,8-3-1,1 1 9,-1 1 0,0 0 0,1 0 0,-1 1 1,1 1-1,16 2 0,-18-1 7,-1 1 0,0 0-1,0 1 1,0 0 0,-1 0 0,1 1 0,-1 1-1,0 0 1,0 0 0,0 0 0,0 1 0,-1 1 0,0-1-1,-1 1 1,0 1 0,0-1 0,0 1 0,-1 1-1,0-1 1,0 1 0,4 10 0,27 62 88,29 98 0,-43-112-74,5 19 1111,-28-86-1116,1 1 1,-1-1-1,0 0 1,0 0-1,0 0 1,0 0-1,0 0 1,0 0-1,0 0 1,1 1-1,-1-1 1,0 0-1,0 0 1,0 0-1,0 0 1,0 1-1,0-1 1,0 0-1,0 0 1,0 0-1,0 0 1,0 1-1,0-1 1,0 0-1,0 0 1,0 0-1,0 0 1,0 0-1,0 1 1,0-1-1,0 0 1,0 0-1,0 0 1,-1 0-1,1 0 1,0 1-1,0-1 1,0 0-1,0 0 1,0 0-1,0 0 1,0 0-1,-1 0 1,1 1-1,0-1 1,0 0-1,0 0 1,0 0-1,0 0 1,-1 0-1,1 0 1,0 0-1,0 0 1,0 0-1,0 0 1,0 0-1,-1 0 1,1 0-1,0 0 1,0 0-1,0 0 1,0 0-1,-1 0 1,1 0-1,0 0 1,-10-8 241,5 1-250,1 0 1,0 0 0,1 0-1,-1 0 1,-2-12 0,-10-42-93,13 47 86,-38-219-39,38 192 4,0 0-1,3-1 1,9-72-1,-8 104 17,1 1 0,0-1 1,1 1-1,0 0 0,5-11 0,-8 18 17,1 1 1,0-1-1,0 0 1,0 1-1,-1 0 1,1-1-1,1 1 0,-1-1 1,0 1-1,0 0 1,0 0-1,1 0 1,-1 0-1,1 0 1,-1 0-1,1 0 0,-1 0 1,1 0-1,-1 1 1,1-1-1,0 1 1,-1-1-1,1 1 1,0-1-1,0 1 0,-1 0 1,1 0-1,0 0 1,0 0-1,-1 0 1,1 1-1,0-1 0,0 0 1,-1 1-1,1-1 1,2 2-1,15 7-4,0 1 0,-1 0 0,0 2 0,-1 0 0,-1 1 0,1 1 0,-2 0 0,18 21 0,7 14 113,49 75 0,-1 20 76,16 23 96,-98-159-255,-4-6-176,0 1-1,0-1 1,0 1 0,-1 0-1,1 0 1,2 4-1,-4-6-70,0 0-1,0-1 1,0 1 0,1-1-1,-1 1 1,0 0-1,0-1 1,1 1-1,-1-1 1,1 1 0,-1-1-1,0 1 1,1-1-1,-1 0 1,1 1-1,-1-1 1,1 1 0,-1-1-1,1 0 1,-1 1-1,1-1 1,0 0-1,-1 0 1,2 1 0,0 0-714,4 3-2039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5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5 272 7808,'-4'2'8433,"4"0"-8520,0-2 185,1 1 0,0-1 0,-1 0 0,1 1 0,0-1 0,0 0 0,-1 0 0,1 0 0,0 1-1,0-1 1,-1 0 0,1 0 0,0 0 0,0 0 0,-1 0 0,1 0 0,0-1 0,0 1 0,0 0 0,-1 0 0,1-1 0,0 1-1,-1 0 1,1-1 0,0 1 0,2-2 60,0 1 0,-1-1 0,1 1 0,-1-1 0,4-4-1,38-46 841,-29 33-735,0 0 0,26-22 0,-16 22-152,1 0 0,1 2 0,45-21 0,-31 17 0,-38 19-64,1 0-148,0 0 1,0 0 0,0 0-1,0 0 1,1 1 0,6-2-1,-10 3-34,1 0 0,-1 0 0,0 0 0,0 0 0,1 0 0,-1 1 0,0-1 0,0 0 0,0 1 0,1-1 0,-1 1 0,0-1 0,0 1 0,0 0 0,0-1 0,0 1 0,0 0 0,0 0 0,0-1 0,0 1 0,-1 0 0,1 0 0,0 0 0,0 0 0,-1 0 0,1 1 0,-1-1 0,1 1 0,6 17-2478,2 10-1760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7808,'-4'-4'4351,"8"8"-3041,7 10-758,57 73 1589,-22-26-960,103 131 217,-138-179-1514,1 0 1,14 13-1,-6-14-2121,-12-8 512,-2 1-323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6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9344,'0'8'9093,"1"-4"-8796,0 0 0,0 0 0,1 0-1,-1 0 1,1 0 0,0-1 0,4 8 0,2 2 53,39 81 613,14 29-875,-43-92-320,38 52 0,-46-71-86,-1-1 0,1 1-1,21 16 1,-27-25-115,1 0 0,-1 0-1,1 0 1,0-1 0,0 0 0,0 0-1,1 0 1,-1 0 0,0-1-1,1 0 1,-1 0 0,0-1 0,9 1-1,4-1-3704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22 8704,'0'-1'320,"-1"-1"0,1 1 0,-1 0-1,1 0 1,-1 0 0,0-1 0,0 1 0,1 0 0,-1 0 0,0 0 0,0 0 0,0 1 0,0-1 0,0 0 0,0 0 0,0 0 0,0 1 0,-1-1 0,1 1-1,0-1 1,0 1 0,0-1 0,-1 1 0,1 0 0,0-1 0,-1 1 0,1 0 0,0 0 0,0 0 0,-3 0 0,2 1-172,1-1 1,-1 1-1,1-1 1,-1 1-1,1 0 1,-1-1-1,1 1 1,-1 0-1,1 0 1,-3 2-1,2 0-88,0 0 0,0-1 0,0 1 0,0 0 0,0 0 0,1 0 0,0 1 1,-1-1-1,1 0 0,0 1 0,0-1 0,1 0 0,-1 1 0,1-1 0,0 1 0,0-1 0,0 5 0,1 9-32,1-1 0,5 21 0,-6-33-3,37 123 71,-35-119-131,0 1 0,8 13 0,-10-20 34,0 0 0,1 0 0,-1 0 0,0 0 0,1-1 0,-1 1 0,1 0-1,0-1 1,-1 1 0,1-1 0,0 0 0,0 0 0,0 1 0,0-1 0,0 0 0,2 0 0,-3-1 35,0 0 0,0 0 0,0 0 0,0 0 0,0 0 0,0-1 0,0 1 0,0 0 0,0-1 1,0 1-1,0 0 0,0-1 0,0 1 0,0-1 0,0 0 0,-1 1 0,1-1 0,0 0 0,0 1 0,-1-1 0,1 0 0,0 0 0,-1 0 0,1 0 0,-1 1 0,1-1 0,-1 0 0,0 0 1,1 0-1,-1 0 0,1-2 0,1-3 169,0 0 1,-1-1-1,3-11 1,-3 1-34,-1 0-1,0-1 1,-4-20-1,-11-52 145,14 85-287,-8-28 437,4 21-149,5 11-170,0 5-19,3 6-166,0 0-1,0 0 0,1 0 0,0 0 1,7 10-1,29 44-493,-32-52 440,1-1 0,0 0 0,1-1 0,0 0 0,18 14 1,-20-19 104,-1 0 1,1 0-1,0-1 1,0 0-1,0 0 1,0-1-1,1 0 1,-1 0-1,18 2 1,-25-4 34,1-1 1,0 1-1,0-1 0,0 0 1,-1 0-1,1 0 1,0 0-1,0-1 1,0 1-1,-1 0 1,1-1-1,0 1 1,0-1-1,-1 1 1,1-1-1,0 0 1,-1 0-1,1 0 1,-1 0-1,1 0 1,-1 0-1,0 0 1,1 0-1,-1-1 0,0 1 1,0 0-1,0-1 1,0 1-1,0-1 1,0 0-1,0 1 1,0-1-1,-1 0 1,1 1-1,-1-1 1,1 0-1,-1 0 1,1 1-1,-1-1 1,0 0-1,0-2 1,0-15 224,-1 1 0,-4-32 0,2 28-160,-1-25-1,4 37-102,0 1-12,0 1-1,0-1 1,2-12-1,-2 20 5,1 0 0,-1 0 0,0 0 0,0 0 0,0 0-1,1 0 1,-1 0 0,0 0 0,1 0 0,-1 0 0,1 0-1,-1 0 1,1 0 0,-1 1 0,1-1 0,0 0 0,0 0-1,-1 1 1,1-1 0,0 0 0,0 1 0,0-1 0,-1 1-1,1-1 1,0 1 0,0-1 0,0 1 0,0-1 0,0 1-1,0 0 1,0 0 0,0 0 0,0-1 0,0 1 0,0 0-1,2 1 1,1-1 0,1 2 0,0-1 0,-1 1 0,1-1 0,-1 1-1,1 0 1,-1 1 0,6 4 0,33 28-69,-16-11-31,58 53-2449,-31-23-4028,-39-40 3308,4-1-1285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7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4 160 11520,'-4'0'9381,"9"-1"-9184,-1 1 0,1-1 0,-1 1 0,0-1 0,1 0 0,-1-1 0,0 1 0,0-1 0,0 0 0,0 0 0,7-5 0,1-2 3,0-1 1,11-12-1,14-11-104,-8 7-350,-23 20-439,0 1 1,12-10 0,-13 11-162,-3 3 452,-1 0 0,0 0 0,0 0 0,0 1 1,1-1-1,-1 0 0,0 1 0,1-1 0,-1 1 1,3-1-1,14 0-5395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4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78 9984,'-10'3'3680,"10"2"-2848,5-5 736,0 0 191,0-5-351,5-3-64,4 0-544,6 0-160,2-2-384,2 2-320,1 0-32,4-2-736,5 2-256,-5 5-1024,0-2-319,-1 0-2529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0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58 410 7040,'-4'-1'1095,"1"-1"0,-1 1 1,0 0-1,0 0 0,0 0 1,0 1-1,-7-1 0,9 0-904,1 0 1,-1 0-1,1 0 0,-1 0 1,1 0-1,0 0 0,-1-1 0,1 1 1,0-1-1,0 1 0,0-1 1,0 1-1,0-1 0,-1-3 0,2 2-36,0 0 0,0 0 0,0-1 0,1 1 0,-1 0-1,1 0 1,0 0 0,0-1 0,2-4 0,0-2 78,39-127 833,-31 105-932,2 1-1,21-36 0,-31 61-97,0 1-1,0 1 0,1-1 1,-1 0-1,1 1 0,0 0 0,1 0 1,-1 0-1,1 1 0,-1-1 1,11-5-1,-11 8 11,-1-1-1,1 1 1,-1 0 0,1 0 0,0 1-1,-1-1 1,1 1 0,0-1 0,0 1-1,-1 0 1,1 1 0,0-1 0,0 1-1,-1-1 1,1 1 0,-1 0 0,1 1-1,0-1 1,4 3 0,1 1 124,0 1 0,0 0 0,0 1 0,-1 0 0,0 0 0,0 1 0,-1 0 0,0 0 1,6 10-1,0 1-9,-2-1 1,-1 2-1,13 30 1,-13-21-66,-1 0 1,-2 1 0,-1 0 0,3 34 0,0 125 235,-7-136-242,-2-52-89,11 185 82,-8-157-77,2 0-1,1-1 1,1 0 0,15 36-1,-20-59-7,0 0-1,1 0 1,-1 0 0,1 0-1,0-1 1,0 1 0,1-1-1,-1 0 1,1 0-1,0 0 1,0-1 0,1 0-1,6 5 1,-7-6 2,1 0 1,-1 0-1,0-1 1,1 1-1,-1-1 0,1 0 1,-1 0-1,1-1 1,0 0-1,-1 1 0,1-2 1,0 1-1,-1 0 1,1-1-1,8-2 1,4-3 49,-1 0 0,1-1 1,-2-1-1,24-15 0,-17 10-160,25-12 1,20 1-1157,-23 11-2923,-24 7 774,-7 1 760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48 7040,'0'-2'416,"0"0"0,-1 1 0,1-1 0,-1 0 0,1 1 0,-1-1 0,1 0 0,-1 1 0,0-1 0,0 1 0,0-1 0,0 1 0,0 0 0,0-1 0,0 1 0,-1 0 0,1 0 0,-3-2 0,-2-7 1895,3 3 2279,2 8-3876,-1 5-550,0 0 0,0 0 0,1-1 0,0 1 0,0 0 0,0 0 0,1 0 0,0 0 0,1 8 0,-1 3-12,2 51 181,3-1-1,21 104 0,-5-76 135,41 108 0,-33-129-258,4-1 0,3-2 0,3-1 0,78 106 0,-79-127-209,2-2 0,73 67 0,-103-104 83,1-1 0,0-1 1,20 12-1,-25-17-438,0 0 1,0-1 0,0 1-1,1-1 1,-1-1 0,1 1 0,-1-1-1,1 0 1,10 0 0,11 0-5620,-10 1 535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8 245 11136,'-7'5'5356,"7"-12"-981,8-12-1755,-1 8-2426,0 0 0,1 0 0,0 1-1,1 0 1,0 0 0,1 1 0,0 1-1,0-1 1,1 2 0,0-1 0,18-8 0,65-33-1805,-29 17-3562,-28 18-262,-21 6 1217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31 9216,'-19'-30'8474,"34"43"-6901,16 18-638,-1 0 0,-2 2-1,28 41 1,6 8-135,-3-9-250,150 196 169,-170-209-801,27 38 240,-16-37-5450,-44-47 1240,-2-3 414,1-7-239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2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9344,'3'-2'631,"0"1"0,0 0 0,0 0-1,0 0 1,0 0 0,5 0 0,2 0 185,0 0-1,13 2 1,0 0 715,12-1-384,-1 2-1,0 1 1,1 1 0,63 18-1,-59-10-483,-2 2 0,45 23 0,-61-25-444,-1 0 0,-1 1 0,0 1-1,-1 0 1,22 23 0,-5 1-81,-2 2 1,-2 1 0,-2 2-1,-1 0 1,42 95-1,-51-91-797,-3 0 0,-1 2-1,14 91 1,-22-83-2875,0 80-1,-7-88 229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3 187 11136,'-2'4'7745,"1"-4"-7593,14 4 1806,14-5-1535,0-1-1,0-1 0,0-1 1,0-1-1,-1-2 0,0-1 0,0-1 1,-1-1-1,0-1 0,43-26 1,2-3-130,5-2-1968,-73 40 1449,0 1-452,1-1 0,-1 0 1,1 1-1,0-1 1,-1 1-1,1 0 1,0 0-1,0 0 0,4-1 1,3 5-4416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3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1 308 10368,'0'15'2991,"0"-7"3644,15-13-4080,100-68-177,133-59-938,-90 42-3231,-143 81 574,0-2-1423,0 1-800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7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10624,'7'-18'10031,"-5"16"-9363,0-1-341,1 1-1,0 0 1,-1 0-1,1 0 1,5-3-1,0 2-492,0-1 0,0 1 0,16-3 0,-16 4 185,1 0 0,0 1 0,0 1 1,0 0-1,0 0 0,0 0 0,-1 1 0,1 0 0,0 1 0,9 3 1,-14-4 18,0 1 1,0 0 0,0 0-1,0 0 1,0 0 0,0 1-1,0-1 1,-1 1 0,1 0-1,-1 0 1,0 1 0,0-1-1,0 1 1,0-1 0,-1 1-1,1 0 1,-1 0 0,0 0-1,0 0 1,-1 0 0,3 8-1,2 21 28,-2 1 0,0-1 0,-3 1 0,-2 37-1,0-16-127,0-17 90,0-15-57,2 26 1,-1-43 16,1 0 0,0 0-1,1 0 1,-1 0 0,1 0 0,0 0 0,0 0-1,7 10 1,-7-12 18,1 0-1,0 0 0,0 0 1,1-1-1,-1 1 0,1-1 1,0 0-1,0 0 0,4 2 1,-6-4-72,0 0 1,0 0 0,0 0 0,0 0 0,0-1-1,0 1 1,1 0 0,-1-1 0,0 0 0,0 1-1,0-1 1,1 0 0,-1 0 0,0-1-1,0 1 1,0 0 0,1-1 0,-1 1 0,0-1-1,0 0 1,3-1 0,17-10-2846,27-19-10370,-20 10 9287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20 216 10624,'-5'1'2155,"-9"6"10175,20-13-12074,14-5 62,1 0 1,39-14 0,1 0 63,-22 7-50,13-7 337,69-42-1,-115 63-634,2-2-256,1 1 0,0 0 0,12-5 0,-18 8-296,0 1 0,0 1 1,0-1-1,1 0 0,-1 1 0,4-1 1,-5 1-186,0 0 0,0 1 1,0-1-1,0 0 1,0 1-1,0-1 0,0 1 1,0 0-1,0-1 0,3 3 1,11 8-4263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10 347 11136,'-1'-1'569,"0"0"0,1-1-1,-1 1 1,0 0 0,0 0 0,1 0 0,-1-1 0,1 1 0,-1 0 0,1-1 0,-1-1 0,-1-28 2359,2 23-2172,1-3-475,0-1-1,0 1 1,1 0-1,0 0 0,1 0 1,0 0-1,1 1 0,0-1 1,8-12-1,-7 14-135,0 1-1,0 0 1,1 1-1,-1-1 1,2 1 0,-1 0-1,1 1 1,0 0-1,1 0 1,0 0-1,12-6 1,11-3 223,0 3 0,1 0 0,0 2 0,1 1 0,0 2 0,0 2 0,39-3 0,-60 7-199,1 1 0,-1 1 1,1 0-1,14 3 0,-22-3-109,1 0-1,-1 1 0,1 0 0,-1 0 0,0 1 1,1-1-1,-1 1 0,-1 0 0,1 1 1,0-1-1,6 7 0,-4-1-20,0 0 0,0 0 0,-1 0-1,0 1 1,-1 0 0,0 0 0,-1 0 0,0 1 0,3 14 0,3 16 8,4 47 1,-11-71-31,3 44 14,-1 101 0,-17 60 3,9-174-18,-3 23 50,-3 82-276,9-152 192,0 1-1,0-1 1,0 1-1,0-1 1,0 1-1,0-1 1,0 1-1,1-1 1,-1 1-1,0-1 1,1 1-1,-1-1 0,1 1 1,0-1-1,0 0 1,1 3-1,-2-4 15,1 0 0,-1 0-1,0 0 1,1 0 0,-1 1-1,0-1 1,1 0 0,-1 0-1,1 0 1,-1 0-1,0 0 1,1 0 0,-1 0-1,1 0 1,-1 0 0,0 0-1,1 0 1,-1 0 0,1-1-1,-1 1 1,0 0 0,1 0-1,14-12-12,-1-2 18,16-16 90,0 1-1,51-36 0,163-79 20,-136 83-337,-60 36-1214,-27 15-1923,-19 9 2250,0 0 1,1 1 0,-1-1-1,0 0 1,1 1-1,-1 0 1,0-1 0,1 1-1,-1 0 1,0 0-1,1 0 1,2 1 0,6 3-4023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7296,'-3'8'3162,"3"-8"-2946,-1 1-1,1-1 1,0 0 0,0 1 0,-1-1 0,1 1 0,0-1 0,0 1 0,0-1 0,0 1-1,0-1 1,0 1 0,-1-1 0,1 1 0,0-1 0,1 1 0,-1-1 0,0 2 0,-8 11 3357,8-3-3495,-1 1-1,2-1 1,-1 0 0,4 17-1,0 0 9,35 279 810,-3 55 224,-24-208-1040,33 436 17,0-5-98,-25-349 5,39 388-29,-30-344 2,80 657 89,-40-196-61,-65-675-57,21 189 45,-18-210 41,-1 1 0,-1 57 0,-5 31-269,0-77-4778,0-39 2666,5 0-1551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8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6656,'-4'6'12607,"3"-4"-11519,1 1-1043,1 1-1,0-1 1,-1 0-1,1 0 1,0 0-1,1 0 1,-1 0-1,0 0 1,1 0-1,0-1 1,0 1-1,-1 0 1,2-1-1,-1 0 1,0 1-1,3 1 1,7 7 250,0-2 0,14 9 0,-24-16-257,89 56 730,66 46-245,-118-75-438,-2-3 294,56 52 0,-90-75-254,1 0 0,0-1 0,0 1 0,6 2 0,2 3-116,-11-8-291,14 0-5980,-15-1 6037,1 1 0,0-1 0,-1 1-1,1 0 1,0-1 0,-1 1 0,1-1-1,-1 1 1,1-1 0,-1 0 0,0 1-1,1-1 1,-1 0 0,1 1 0,-1-2-1,2-1-553,2-5-3205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23 7552,'0'-1'185,"1"0"0,-1 0 1,0 0-1,0 1 0,0-1 0,0 0 1,0 0-1,-1 0 0,1 1 0,0-1 1,0 0-1,0 0 0,-1 0 0,1 1 1,0-1-1,-1 0 0,1 0 0,-1 1 1,1-1-1,-1 0 0,1 1 0,-1-1 1,1 1-1,-1-1 0,1 1 0,-1-1 0,0 1 1,0-1-1,1 1 0,-5-2 3836,4 4-3884,1-1-1,0 1 1,-1-1 0,0 1-1,1-1 1,-1 1 0,0-1-1,-1 3 1,-5 11 388,6-1 56,0 0 1,1 20-1,1-6-192,-1 60 244,5 269 73,5-98-766,4 95 210,-4-28 122,-10-326-320,0 0-1,0 0-243,0 0 244,0 0-1,1 0 0,-1 0 1,0 0-1,0 0 1,0 0-1,0 0 0,0 0 1,0 0-1,0 0 0,0 0 1,0 0-1,0 0 1,0 0-1,1 0 0,-1 0 1,0 0-1,0 0 1,0 0-1,0 0 0,0 0 1,0 0-1,0 0 0,0 0 1,0 0-1,0 0 1,0 0-1,0 0 0,0 0 1,1 0-244,-1 0 243,0 1 1,0-1-1,0 0 0,0 0 1,0 0-1,0 0 1,0 0-1,0 0 0,0 0 1,0 0-1,7-10-3065,-2 2 129,7-9-1457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0:59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9472,'1'-4'15683,"8"4"-16636,9-1 1149,0-1 0,-1-1 0,0 0 0,21-8 0,17-3 125,-50 13-282,20-4 175,1-1 1,29-12 0,-52 17-158,0 0 0,0 0 0,-1 1 0,1-1 0,0 1 1,0 0-1,-1 0 0,6 0 0,5 0-816,-11 1 315,-1-1 0,0 1 0,1-1 0,-1 1 0,0 0 0,0-1 0,0 1 0,1 0 0,-1 0 0,0 0 0,0 0 0,0 0 1,0 0-1,-1 0 0,1 0 0,0 0 0,0 1 0,-1-1 0,1 0 0,-1 0 0,1 2 0,2 1-1170,6 12-2738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73 8064,'-1'-1'318,"0"-1"0,0 1 0,0 0 0,0 0 1,0 0-1,0 0 0,0 0 0,0 0 0,0 0 0,0 0 1,0 0-1,-1 1 0,1-1 0,0 0 0,-1 1 0,1-1 0,0 1 1,-3-1-1,-11 0 6111,15 1-6391,0-1 0,0 1-1,0-1 1,0 1 0,0 0 0,0-1-1,1 1 1,-1 0 0,0-1 0,0 1-1,0-1 1,1 1 0,-1 0 0,0-1-1,1 1 1,-1 0 0,0 0 0,0-1-1,1 1 1,-1 0 0,1 0 0,-1-1-1,0 1 1,1 0 0,20-9 628,-3 1-128,0 0 0,1 2 0,26-6 0,-40 11-468,1 0 0,-1 0 0,1 1 0,-1 0 1,1 0-1,-1 0 0,1 1 0,-1 0 0,1 0 0,-1 0 1,1 1-1,-1 0 0,0 0 0,0 0 0,0 0 0,8 6 1,-3-1 50,-1 1 1,0 0 0,0 0 0,-1 1 0,0 0 0,0 1 0,-1-1 0,0 2 0,8 15-1,-8-10-39,-1 0-1,0 1 0,-1 0 0,-1 0 1,4 32-1,-5-15-51,-1 1 1,-4 38-1,-12 62 2,1-57 16,-39 128 0,40-164-80,9-34 26,0 2-25,0-1-1,1 1 1,0 0-1,0 14 1,2-22 28,0 0 1,0 0-1,0 0 1,0 0-1,0 0 1,1 0-1,-1 0 0,0 0 1,1-1-1,0 1 1,-1 0-1,1 0 1,0 0-1,0-1 0,0 1 1,0 0-1,1-1 1,-1 1-1,0-1 1,1 1-1,-1-1 0,1 0 1,-1 1-1,1-1 1,-1 0-1,1 0 1,0 0-1,0-1 0,2 2 1,4 0 45,1 0-1,-1 0 1,1-1-1,-1-1 1,1 1 0,13-2-1,53-9 401,-22 1-249,182-37-607,-209 41-583,-19 4-64,1-1 1,-1 0-1,0 0 0,0 0 1,13-6-1,-5 0-2364,4-1-1722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5 112 11136,'-5'-2'7307,"11"6"-4716,8-1-2095,1-1 1,0-1-1,-1-1 1,1 0-1,0-1 0,0-1 1,22-4-1,99-34 323,-127 37-766,58-23 52,-40 15-913,44-12 1,-62 20 19,-6 2 358,-1 1 1,1-1 0,-1 0-1,1 1 1,-1-1 0,4 1-1,-5 0 272,-1 0 0,1 0 0,0 0 0,-1 0 0,1 1 0,-1-1 0,1 0-1,0 0 1,-1 1 0,1-1 0,-1 0 0,1 1 0,-1-1 0,1 0 0,-1 1 0,0-1 0,1 1-1,-1-1 1,1 1 0,-1-1 0,0 1 0,1-1 0,-1 1 0,0-1 0,0 1 0,1-1 0,-1 1 0,0 0-1,0-1 1,0 1 0,0 0 0,1 14-2700,-1-2-1126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1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9728,'10'0'3680,"-5"-4"-2848,14-1 672,-9 2 159,5-2-255,7-3-32,7-1-640,5 0-192,0 1-352,0-1-128,-1 1-32,1-1-128,-5 5 0,-5 0-800,0-5-288,-4-4-800,4 1-287,4-1-2529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2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11136,'3'7'14112,"-3"-7"-13951,6 2-717,13 3 914,0-2 0,1 0 1,-1-1-1,1 0 0,0-2 1,19-2-1,7 1-760,-4-2-2951,-34 2 1733,0-1 1,0 0-1,0 0 0,0-1 0,10-5 1,-2 0-2797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7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8192,'0'-2'3185,"1"-5"-2525,-1 7-516,1 0 1,-1-1-1,1 1 0,-1 0 1,1-1-1,-1 1 0,1 0 1,-1 0-1,1 0 0,-1-1 1,1 1-1,-1 0 0,1 0 1,-1 0-1,1 0 0,-1 0 1,1 0-1,0 0 0,-1 0 1,1 0-1,-1 0 0,2 1 1,15 3 2786,-12-2-2308,7-1 9,0 0 0,-1 0 0,23-2 0,-3 0 120,161 1 1121,-64 0-5495,-118-1 2407,0 0 0,1 0 0,-1-1 0,0 0 0,10-4 0,9-3-2881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3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10 119 8064,'-4'-8'1655,"3"7"-874,1-1 1,-1 1-1,0-1 0,1 1 1,-1-1-1,1 1 1,-1-1-1,1-2 0,0 3-654,0 0-1,0 1 0,0-1 0,0 0 0,1 0 0,-1 1 0,0-1 0,0 0 0,1 1 0,-1-1 0,1 0 0,-1 1 0,0-1 1,1 0-1,-1 1 0,1-1 0,0 1 0,-1-1 0,1 1 0,-1-1 0,1 1 0,0 0 0,-1-1 0,2 0 0,15-6 1078,20-7-1,-4 1-234,1 1-131,1 2-1,47-9 0,-78 18-738,0 0-1,0 0 1,0 1-1,0 0 1,1 0 0,-1 0-1,0 0 1,0 0-1,0 1 1,0 0-1,0 0 1,0 0 0,0 0-1,-1 1 1,1-1-1,0 1 1,-1 0-1,1 0 1,-1 1 0,1-1-1,-1 1 1,0-1-1,0 1 1,0 0-1,-1 0 1,3 4-1,-1-1-44,0 0 0,-1 0 0,0 0 0,0 1 0,-1-1 0,0 1 0,2 7 0,4 34-3,2 75 0,-12 17 15,0-97 1,-15 107 115,6-69-257,10-77 65,1 1 0,0-1 1,0 1-1,0 0 0,1-1 1,-1 1-1,1-1 0,0 1 1,0-1-1,1 0 0,-1 1 1,1-1-1,0 0 0,0 0 1,4 6-1,-5-9 21,0 0-1,0 0 0,0-1 1,0 1-1,0 0 1,0 0-1,1 0 0,-1-1 1,0 1-1,1 0 1,-1-1-1,0 0 0,1 1 1,-1-1-1,1 0 1,-1 1-1,0-1 0,1 0 1,-1 0-1,1 0 1,2-1-1,5 0 95,0 0 1,13-5-1,-10 3-69,25-3-122,45-4-1,25-2-289,-11 3-4418,-49-4-3195,-32 9 3093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4 12160,'-2'-1'426,"0"0"0,-1 1 0,1-1 0,0 1 0,-1-1 0,1 1 0,-1 0 1,1 0-1,-1 0 0,1 1 0,0-1 0,-1 0 0,1 1 0,0 0 0,-1-1 1,1 1-1,0 0 0,0 0 0,-4 2 0,3-1-75,-1 0-164,1 1 1,-1-1 0,1 0-1,0 1 1,-1 0 0,1 0-1,1 0 1,-1 0 0,0 0 0,1 0-1,0 1 1,-1-1 0,1 1-1,1 0 1,-1 0 0,-2 6-1,1 7-37,0-1-1,1 1 1,0 16-1,2 56 267,2-36-146,2 0 0,21 98 0,58 179 194,-79-316-489,13 50 52,3-1 1,30 65-1,-41-110-133,0 0-1,1-1 1,1-1-1,0 1 1,1-2-1,1 0 1,0 0-1,1-1 0,1-1 1,0 0-1,24 15 1,-16-15-755,1-1-1,0-1 1,28 8-1,34 5-5025,-55-15 970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9 8064,'-9'-9'8235,"8"27"-3279,2-5-5625,-1 121 2568,-20 139-1062,-41 182-624,59-442-364,-7 32-23,8-42-282,0 1 0,0-1 0,0 1 0,-1-1 0,1 1 0,-1-1 0,0 0 0,0 0 0,-3 4 0,4-7 322,1 0-1,0 1 1,-1-1-1,1 0 1,0 0-1,-1 1 1,1-1-1,-1 0 1,1 0-1,0 0 0,-1 1 1,1-1-1,-1 0 1,1 0-1,0 0 1,-1 0-1,1 0 1,-1 0-1,1 0 1,-1 0-1,1 0 1,0 0-1,-1 0 1,1 0-1,-1-1 1,1 1-1,0 0 1,-1 0-1,1 0 1,-1-1-1,1 1 1,0 0-1,-1-1 1,0 1-98,-9-5-3917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10880,'-3'-9'7207,"17"17"194,-1 0-8106,36 15 1796,-19-10-697,-2 1 0,0 1 0,36 26 0,-22-5-192,62 68 1,134 126-602,-154-160-2102,3-4-3457,-85-65 5690,-1 0-1,1 1 1,0-1 0,-1-1-1,1 1 1,0 0 0,-1 0 0,1 0-1,0-1 1,0 1 0,0-1 0,0 0-1,0 1 1,-1-1 0,1 0 0,0 0-1,0 0 1,0 0 0,3-1 0,10 0-3892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5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8448,'-3'0'1226,"0"0"0,1 1 0,-1 0 0,1-1 0,-1 1 0,0 0 0,1 0 1,0 0-1,-4 3 3472,6-4-4665,0 0 0,0 0 0,-1 0 1,1 0-1,0 0 0,0 0 1,0 1-1,0-1 0,0 0 1,0 0-1,0 0 0,0 0 0,0 0 1,0 0-1,0 0 0,0 1 1,0-1-1,0 0 0,0 0 1,0 0-1,0 0 0,1 0 0,-1 0 1,0 0-1,0 1 0,0-1 1,0 0-1,0 0 0,0 0 1,0 0-1,0 0 0,0 0 0,0 0 1,0 0-1,1 0 0,-1 0 1,0 0-1,0 1 0,0-1 1,0 0-1,9 3 214,0 0 0,-1 0 0,1-1 0,0 0 0,1-1 1,-1 0-1,0 0 0,0-1 0,0 0 0,0-1 0,11-1 0,22-1-78,52 3 1,-31 2-8690,-41-2 1576,-12 0 2454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30 7808,'0'-2'674,"-1"-11"2061,1 13-2618,0-1 1,0 1-1,0 0 1,0-1-1,-1 1 0,1 0 1,0-1-1,0 1 1,0 0-1,-1 0 1,1-1-1,0 1 1,0 0-1,-1 0 1,1-1-1,0 1 1,-1 0-1,1 0 1,0 0-1,-1-1 1,1 1-1,0 0 0,-1 0 1,1 0-1,0 0 1,-1 0-1,1 0 1,0 0-1,-1 0 1,1 0-1,-13-4 3367,12 3-3251,0 1 0,0-1-1,-1 1 1,1-1 0,0 1 0,0 0 0,0-1 0,0 1 0,-1 0 0,1 0 0,0 0 0,0 0 0,-1 0 0,1 0 0,-2 0 0,1 1-132,0-1 0,0 1 0,0 0 0,0 0 0,1 0 0,-1 0 0,0 0 0,0 0 0,1 1 0,-1-1 0,0 0 0,1 1 0,-1 0 0,1-1 0,0 1 0,-1 0 0,1-1 0,-1 5 0,-2 1 18,2 0 0,-1 1 0,-2 12 0,4-15-50,-3 15 70,0 0 0,2 0 1,0 0-1,2 0 0,2 27 1,-1-19-6,21 180 549,24 1-496,-32-165-199,1 0 0,2-1 0,2-1 1,28 47-1,-22-47-378,14 23-2135,-33-57 919,1 0 0,13 13 0,-18-20 1265,-1 0 1,1 1-1,-1-1 1,1 0 0,-1 0-1,1 0 1,0 0-1,0-1 1,-1 1-1,1 0 1,0-1 0,0 1-1,0-1 1,0 0-1,0 1 1,0-1-1,2 0 1,11 0-3729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70 10880,'-6'3'12759,"13"-3"-11647,53 1-50,-27 1-947,1-2-1,0-2 1,47-7-1,-70 6-779,0 0 0,-1 0-1,14-7 1,-18 7-351,0-1-1,0 1 1,0-1 0,-1 0-1,1 0 1,5-7-1,0-2-3862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7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 8448,'0'-2'430,"0"1"0,0-1 1,0 0-1,0 1 1,0-1-1,0 1 0,-1-1 1,1 1-1,0-1 0,-1 1 1,1-1-1,-1 1 0,0-1 1,1 1-1,-1-1 1,0 1-1,0 0 0,0-1 1,0 1-1,0 0 0,0 0 1,-2-2-1,3 11 3544,4 28-3591,13 43-93,37 104-1,-17-68-276,-5-13-823,-9-35-2918,-22-65 3230,0-1 1,-1 1-1,1 0 0,0-1 1,0 1-1,-1-1 0,1 1 1,1-1-1,-1 1 1,0-1-1,0 0 0,3 3 1,1-3-3279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10112,'1'0'264,"0"-1"0,-1 1 0,1 0-1,0-1 1,-1 1 0,1 0 0,0 0 0,-1-1 0,1 1 0,0 0 0,-1 0 0,1 0 0,0 0 0,0 0 0,-1 0 0,1 0 0,0 0 0,-1 1 0,1-1 0,0 0 0,0 0 0,-1 0 0,1 1 0,0-1-1,-1 0 1,1 1 0,-1-1 0,1 1 0,0 0 0,22 18 2955,-14-11-2517,8 6-162,-1 0 0,-1 1-1,0 1 1,23 31 0,-17-19-305,-2 2-1,-1 1 1,21 47 0,-22-41-131,-1 1 0,-2 1 0,10 49 0,-15-38-34,4 96 1,-13-114-102,-1 1 1,-1-1 0,-2 0-1,-10 39 1,0-8-1011,-10 32-5566,19-84 3429,1-2-1462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0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9472,'4'-29'3120,"-4"28"-2997,0 0 0,0 0 0,0 0 0,0 0 0,0 0 0,0 0 0,1 0 0,-1 0 0,0 0 0,1 0 0,-1 0 0,1 0 0,-1 0 0,1 0 0,0 0 0,0-1 0,2 0 271,-3 1-287,0 1 1,0-1 0,1 1-1,-1-1 1,0 1-1,1-1 1,-1 1-1,0-1 1,1 1 0,-1-1-1,1 1 1,-1 0-1,1-1 1,-1 1-1,1 0 1,-1-1 0,1 1-1,-1 0 1,1 0-1,-1 0 1,1-1-1,-1 1 1,1 0 0,0 0-1,-1 0 1,1 0-1,-1 0 1,1 0-1,0 0 1,14 7 151,-11-4 84,1-1-232,-1 1 0,1 0 0,-1 0 0,0 0 0,1 0 0,-1 1 0,-1-1 0,7 8 0,-1 0 15,85 100 993,-75-85-657,-2 1 1,24 49 0,57 178 1318,-82-205-1550,-3 0 0,-2 2-1,6 66 1,-12-17-671,-8 103 0,-15 8-2134,1-74-2340,13-103 2781,-1 2-2304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1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31 7296,'0'-30'15434,"0"37"-15162,-1 0 1,-1 0-1,1-1 0,-4 10 1,-4 14 88,-61 284 785,62-273-1146,1-2 0,-18 56 0,15-61 3,7-23-61,0-1 0,0 1 0,-9 17 0,11-26-22,0-1 1,0 1 0,1 0-1,-1 0 1,0 0-1,1 0 1,-1 0 0,1 3-1,0-4-565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58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7040,'0'-6'14261,"0"22"-12576,2 22-1957,4-11 482,10 62 1,-5 24-140,20 119-2819,-31-229 2262,1 0 0,0 0 0,-1 0 0,2 0 0,-1 0 0,3 4 0,-4-6 306,0-1-1,1 1 0,-1-1 0,1 0 0,-1 1 0,1-1 0,-1 0 0,1 1 0,-1-1 0,1 0 1,-1 0-1,1 1 0,0-1 0,-1 0 0,1 0 0,-1 0 0,1 0 0,0 0 0,-1 0 0,1 0 1,-1 0-1,1 0 0,0 0 0,-1 0 0,1 0 0,-1 0 0,1-1 0,0 1 0,-1 0 1,1 0-1,-1-1 0,1 1 0,-1 0 0,2-1 0,11-9-3952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1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 8064,'-8'-12'7546,"17"17"-4127,24 19-2382,-2 3 1,-1 0 0,35 40-1,-31-30-824,60 50 0,-16-28-107,107 61 1,-112-78-2555,-65-40-140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1.7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9 8576,'-10'-8'2923,"9"8"-2841,1 0-1,-1 0 1,1-1-1,0 1 1,-1 0-1,1 0 1,-1 0-1,1 0 1,0 0-1,-1 0 1,1 0-1,-1 0 1,1 0-1,0 0 1,-1 0-1,1 1 1,-1-1-1,-3 3 1993,2-2-1886,1 0 1,0 0 0,0-1 0,0 1 0,0 0 0,0 0 0,1 0-1,-1 0 1,0 0 0,0 1 0,1-1 0,-1 0 0,1 0 0,-1 0-1,1 1 1,-1 0 0,0 7-92,0 0 0,1 1 0,0-1 0,1 0-1,2 16 1,0-8-22,11 74 72,37 123-1,24 92-122,-11-38 91,-42-179-137,10 36-969,-30-118 569,0-1 1,0 0 0,1 0-1,0 1 1,0-1 0,1-1 0,5 8-1,-2-9-1546,2-6-1706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2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0 164 9216,'2'15'7229,"5"-7"-4780,-6-7-2405,1-1 0,-1 0 0,0 1 0,1-1 0,-1 0-1,1 0 1,-1 0 0,0 0 0,1 0 0,-1 0 0,0-1 0,1 1 0,-1 0 0,1-1 0,-1 1 0,0-1 0,2 0 0,9-5 390,0 0 0,21-16 0,0 1-152,-10 7-606,1 1 0,0 1 0,1 1 0,0 2 1,0 0-1,45-9 0,-61 17-581,0 0-1,0-1 1,0 0 0,0-1 0,-1 1-1,1-2 1,15-8 0,-4-4-2599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2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5 105 9984,'-4'4'7675,"4"-4"-7681,3-4 235,0 0 0,0 1 0,0 0 0,0 0 0,8-6 0,6-5 109,-9 6-167,0-1 6,0 1 0,1 0 0,0 1 0,19-13 0,-25 19-126,-1-1 1,1 1-1,-1 0 1,1 0-1,-1 0 1,1 1-1,0-1 1,-1 1 0,1-1-1,0 1 1,0 0-1,-1 0 1,1 0-1,0 0 1,0 1 0,-1-1-1,1 1 1,0 0-1,-1 0 1,1-1-1,-1 2 1,1-1-1,-1 0 1,1 0 0,-1 1-1,4 2 1,1 3 49,1 0 0,-2 1 0,1-1 0,-1 1 0,0 1 0,-1-1 1,1 1-1,-2 0 0,1 0 0,-2 0 0,1 1 0,-1 0 0,0-1 1,2 20-1,-1 7-93,-1 0 0,-3 59 0,-14 94 132,2-44-51,11-138-110,1 0-16,-1 0-1,1 1 1,1-1 0,1 10 0,-2-16 34,0 1 0,1 0 0,-1 0 0,1-1 0,0 1 0,0 0 0,-1-1-1,1 1 1,0-1 0,0 1 0,1-1 0,-1 1 0,0-1 0,0 0 0,1 0 0,-1 1 0,1-1 0,-1 0 0,1 0 0,-1 0 0,1-1 0,1 2 0,6 1 36,0-1 0,0 0 0,0 0 0,0-1-1,0 0 1,18-1 0,57-9 136,-43 4-205,-30 4 162,12-1-922,-1-2 0,38-9 1,-53 11 204,1-1 0,-1 0 1,0-1-1,0 1 0,0-1 1,-1-1-1,1 1 0,-1-1 1,0 0-1,-1-1 0,9-9 1,11-18-2498,4-5-688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3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35 9344,'-2'5'9378,"6"-6"-8554,52-1-520,86-16-1,-47 4-4830,-58 10 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3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57 8576,'0'0'3232,"5"3"-2496,5-3 640,-5 5 160,0-5-353,4 0 33,1 0-384,5 0-128,4 0-416,10 0-96,-1-5 0,11 2-32,-5-7 64,4 2-640,-4 0-160,-1 0-1024,-4-2-319,0-3-2945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4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53 9472,'-5'5'7968,"27"2"-6838,10-1-229,-1-1 1,1-1-1,48-2 0,-65-3-892,-1 0-1,1-1 0,0-1 1,27-9-1,21-11-3708,-2-7-8204,-41 21 7851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4.8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61 8576,'-2'-7'4562,"2"6"-4419,9-5 1900,12-1-1042,16-2-198,89-17 1438,-111 24-1865,0 0 0,0 2-1,0 0 1,0 1 0,-1 0 0,22 5-1,-31-5-295,0 1 0,-1 0-1,1 0 1,-1 1 0,1-1 0,-1 1-1,0 0 1,0 0 0,0 0-1,0 0 1,-1 1 0,1 0 0,-1 0-1,0 0 1,0 0 0,0 0 0,-1 0-1,1 1 1,-1-1 0,2 8-1,2 5-15,-1 0 1,0 1-1,-2 0 0,2 19 0,-1-4-59,-1 1 1,-4 58-1,-4-42-68,-19 144 169,22-188-129,1 1 0,1-1 0,-1 1 1,1-1-1,0 1 0,0-1 0,1 1 0,0-1 1,0 1-1,1-1 0,3 9 0,-4-12 22,0-1 0,0 1 0,0-1 0,1 0 0,-1 0 0,1 0 0,0 1 0,0-1 0,0-1 0,0 1 0,0 0 0,0 0 1,0-1-1,0 1 0,1-1 0,-1 0 0,0 0 0,1 0 0,-1 0 0,1 0 0,0 0 0,-1-1 0,1 1 0,0-1 0,-1 0 0,1 1 0,0-1 0,-1-1 0,1 1 0,3-1 0,4-1 61,0-1 0,-1 0-1,1 0 1,-1-1 0,12-6 0,-4 2-3,-1-1-45,-12 7-140,1 0 0,-1 0-1,1 0 1,-1 0 0,8-1-1,45-11-4012,-20 3-1445,-26 6 1634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5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3 10752,'-21'-2'4800,"6"3"-3403,12 0-1228,1 0 0,-1 0-1,0 0 1,1 0 0,0 0 0,-1 1 0,1-1 0,0 1 0,-1 0 0,1-1 0,0 1-1,0 0 1,1 0 0,-1 0 0,0 1 0,1-1 0,-3 5 0,2-4-105,0 0 1,1 0 0,-1 0 0,1 0 0,0 0-1,-1 4 1,-5 30 177,2-1 0,-2 62-1,7-67-160,7 50 0,17 36-136,-17-89 32,40 151-77,-17-100 79,3-1 0,3-2-1,54 84 1,-80-145-61,0 0 0,1-1 0,1 0 0,0-1-1,1-1 1,1 0 0,-1 0 0,2-2 0,15 10 0,-6-7-959,-1-2 0,2 0 0,0-1 0,46 10 0,-32-10-3279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6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19 7168,'10'-18'10309,"-10"21"-9931,-9 126 606,8-117-928,-13 183 206,-15 132-1654,28-312 562,2-12 229,-1 1 0,-1 0 0,1 0-1,-1 0 1,1 0 0,-1 0-1,0 0 1,-1 0 0,-2 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00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73 7040,'-29'-51'5546,"16"30"3147,14 42-8119,1-1 0,0 1-1,7 27 1,23 60-137,-6-21-251,19 104-192,22 74 6,-32-166-944,-34-98 879,-1 0-1,0-1 1,0 1-1,0 0 1,0-1-1,1 1 0,-1 0 1,0-1-1,1 1 1,-1-1-1,1 1 1,-1-1-1,0 1 1,1-1-1,-1 1 1,1-1-1,0 1 0,-1-1 1,1 1-1,-1-1 1,1 0-1,-1 1 1,1-1-1,0 0 1,1 1-1,-2-2-113,1 1 0,-1-1 0,1 1 0,-1-1 0,1 0 0,-1 1 0,0-1 0,1 1 0,-1-1 0,0 0 0,1 1 0,-1-1 0,0 0 0,0 1 0,1-1 0,-1 0 0,0 0 0,0 1 0,0-1 0,0 0 0,0 0 0,0 1 0,-1-2 0,1 0-411,1-1 0,-1 1-1,0 0 1,1 0 0,-1 0-1,1 0 1,-1 0-1,1 1 1,1-4 0,4-10-3234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6.6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7680,'10'5'5049,"-10"-4"-4809,12 10 2364,3-3-1354,24 8 0,9 5-476,-15-5-356,-1 2 0,47 33 0,-57-32-385,0 1 1,-1 1 0,-1 0 0,19 29-1,-31-41-41,102 119-35,-92-110-226,1-1 0,0-1 1,1 0-1,40 22 0,-41-28-814,0-2 1,0 0-1,1 0 1,30 6-1,-10-6-2938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7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22 7168,'-7'-21'8771,"8"29"-8167,110 406 1722,-91-349-2145,-2-15-583,2 7-3734,-19-49 1762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7.4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76 9728,'10'4'1430,"-1"-2"1,1 1 0,19 1-1,2-1 1017,-21-2-1760,1 0 0,-1-1 0,16-1 0,19-6-42,-27 3-552,37-2 1,-35 5-287,1-1 0,0-1 0,22-7 0,-22 5-315,146-37-6996,-126 29 3611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7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14 9472,'-12'-13'7797,"15"18"-6496,5 12-819,0 1 0,9 26 0,-7-17-248,123 388 97,-97-295-827,-18-68-1675,-2-19-2122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8.1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8960,'24'1'4252,"-7"3"-3917,-6-1 251,-9-2-408,0-1-1,0 1 1,0 0 0,0-1 0,0 1 0,0 0-1,0 0 1,3 2 0,3 1 334,8 3-41,-1 0 0,1 2 0,-2-1 0,1 2 0,-1-1 0,-1 2 1,0 0-1,0 1 0,17 20 0,5 12-216,47 74 0,-54-72-188,-1 1-1,23 60 1,-35-69-60,-3-1 1,-1 1-1,12 77 0,-18-63-654,-3 1-1,-2 0 1,-2 0 0,-10 64-1,1-48-2637,6-42-912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18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7 717 8704,'-7'-8'6266,"12"21"-3684,-3-8-2359,15 40 432,1-1-1,3-1 1,1-1-1,2 0 1,2-2-1,61 71 1,-79-102-453,0-1 1,18 14-1,-22-20-123,0 1-1,0-1 1,-1 0-1,1 0 1,1 0 0,-1 0-1,0-1 1,0 0-1,1 0 1,5 1 0,-6-2-15,-1 1 0,0-1 0,0 0 1,1-1-1,-1 1 0,0-1 0,1 1 1,-1-1-1,0 0 0,0 0 0,0-1 0,0 1 1,0-1-1,0 1 0,0-1 0,0 0 1,-1 0-1,1 0 0,-1 0 0,1-1 1,1-2-1,11-17 191,-1-1 0,22-48 1,17-58-9,19-77-220,-63 179-75,14-43-695,4 2 1,2 1-1,40-64 0,94-118-6030,-117 187 1995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4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11 9216,'-10'-5'4426,"7"4"-2951,-1 0 0,1 0 0,-1 0 1,-5 0-1,8 1-1262,11 9 417,98 85 508,138 93 1,-120-97-1214,-114-79-33,17 16 0,4 5-5948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4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10368,'-7'3'6268,"6"-2"-5983,-2 9 1801,3 17-3199,1-19 1757,1 39-189,9 49 0,-5-56-186,45 256 493,-38-236-735,75 235-352,-29-128-3323,-59-166 3417,4 7-868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4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9216,'5'11'8330,"7"-5"-5394,18-6-3457,-19-1 1557,5 0-803,1-1 1,-1-1-1,1-1 0,-1 0 1,0-1-1,21-9 1,40-12-76,-32 13-2578,-38 10 430,0 0-1,-1 0 0,0 0 0,9-6 1,-5 0-1834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5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8448,'2'-1'11284,"27"-1"-10025,-10 2-693,-7-1-157,0 1-1,1 1 1,-1 0 0,13 3 0,-21-3-344,0 0 0,-1 0 1,1 0-1,-1 1 0,1 0 1,-1-1-1,1 1 0,-1 1 1,0-1-1,0 0 0,0 1 1,-1-1-1,1 1 0,0 0 1,-1 0-1,0 0 0,0 0 1,2 4-1,3 7-65,-1 1 0,-1 0 1,-1 0-1,0 0 0,3 25 0,3 81-129,-10-37 121,-2-59-31,2 1-1,1-1 1,6 37 0,-6-58 24,0 1 0,0-1 0,0 0 0,0 0 0,1-1 0,0 1 0,0 0 0,0 0 1,0-1-1,1 1 0,-1-1 0,1 0 0,0 0 0,0 0 0,7 5 0,-5-5-2,1 1 0,0-2 0,0 1-1,0-1 1,0 0 0,0 0 0,0 0-1,1-1 1,11 1 0,-3-1-295,0-1-1,-1 0 1,1-2 0,0 1-1,17-6 1,-20 4-1283,-1 0-1,1-1 1,19-10-1,-11 4-3086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00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8320,'8'-8'2061,"-7"7"-1736,1-1 0,-1 1 1,0-1-1,1 1 0,-1 0 0,1 0 0,0 0 1,-1 0-1,1 0 0,0 0 0,0 0 0,-1 0 1,1 1-1,0-1 0,0 1 0,0-1 0,0 1 1,0 0-1,0 0 0,0-1 0,3 2 0,2 0-35,-1 0-1,0 0 0,0 1 0,0-1 1,1 1-1,-2 1 0,1-1 0,9 6 1,-7-2-155,0 0 0,-1 0 0,1 1 0,-1 0 0,8 11 0,7 10 54,-1 2 1,-2 1-1,-1 0 0,24 58 1,-14-15-85,21 87 0,-34-95-253,-4 1 0,-2 0 0,-1 130 0,-9-146-1617,-10 67-1,5-80-89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5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43 9600,'-5'5'6688,"5"0"-4801,10-5-1119,-5 0-32,12 0-384,-2 0-128,19-5-32,-10 0-96,5-3-64,-4 0-992,2 0-480,-2 3-1183,4-3-417,-5 3-1216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6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0 124 9472,'0'8'4288,"15"-8"-1920,-5 0-1537,-1 0-95,9-12-352,2 3-160,9-8-128,-5 0-512,5-4-128,-5 3-1279,6-3-481,-8 5-1984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6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10624,'0'5'7295,"3"-5"-6399,2 0-64,14 0-448,-4 0-160,14 0-160,-5 0-64,10-5 96,-4 5-832,7-3-384,-8-2-928,5-8-383,-5 5-2081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7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6 114 8448,'-4'-24'2757,"3"23"-2663,1 0 1,0 0-1,0 0 1,0 0-1,0 1 1,0-1-1,0 0 1,0 0-1,0 0 0,0 0 1,0 1-1,0-1 1,0 0-1,0 0 1,1 0-1,-1 0 1,0 1-1,1-1 0,0-1 1,0 0 256,-1 1-240,1 1-1,-1-1 1,0 0 0,1 1 0,-1-1-1,1 1 1,-1-1 0,1 1 0,-1-1 0,1 1-1,-1-1 1,1 1 0,0-1 0,-1 1-1,1 0 1,0-1 0,-1 1 0,1 0-1,0 0 1,1-1 0,3-1 619,21-10 120,1 1 0,0 2 0,0 0 0,32-4 0,-55 12-763,0 0 1,0 0-1,0 1 0,1-1 0,-1 1 0,0 0 0,0 1 0,1-1 0,-1 1 0,0 0 1,0 0-1,0 0 0,0 0 0,4 3 0,-4-2 11,1 1 0,-2 0 0,1 0 1,0 0-1,0 0 0,-1 1 0,0-1 0,0 1 0,0 0 0,4 7 1,-2-1-10,0 1 0,-1-1 0,0 1 0,2 13 0,4 21-8,-3 0-1,3 54 1,-11 95 563,0-76-688,1-68-254,0-48 289,0 0 0,0 0 0,0 0 0,1 0 0,-1-1 0,0 1 0,1 0 0,-1 0 0,1-1 0,0 1 0,-1 0 0,1-1 0,0 1 0,0-1 0,0 1 0,0-1 0,0 1 0,1-1 0,-1 0 0,0 1 0,1-1 0,-1 0 0,0 0 0,1 0 0,0 0 0,-1 0 0,1 0 0,-1-1 0,1 1 0,0-1 0,0 1 0,-1-1 0,1 1 0,4-1 0,4 1-71,1-1 1,0 0 0,-1-1-1,20-3 1,-14 1-73,100-17-3448,-6-10-5077,-75 17 4667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7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0 8832,'-6'6'9615,"2"4"-9272,0 0-1,1 0 0,0 0 0,1 0 0,0 1 0,0-1 0,0 16 0,1-10-103,-32 382-601,32-365-363,2-27 185,-1 0-1,0-1 1,0 1 0,-1 0-1,0 0 1,0 0 0,0-1 0,0 1-1,-4 7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8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10624,'6'6'7642,"1"3"-6622,0 1 1,0-2-1,16 15 0,-2-2-637,53 70 106,-50-59-629,39 41 0,-53-64-378,0 0 0,0-1 0,0 0 0,1-1 0,0 0 0,0 0 0,1-2 0,17 7 0,-22-9-240,0-1 1,1-1 0,0 0 0,-1 0-1,1 0 1,8-1 0,14 0-3323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8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7936,'-1'1'413,"0"1"-1,0-1 1,0 1 0,0-1 0,0 1 0,1-1 0,-1 1 0,0 0-1,1-1 1,-1 1 0,1 0 0,-1-1 0,1 1 0,0 0 0,0 0-1,0 0 1,0-1 0,0 1 0,1 3 0,-1 2 615,0-5-891,1 0 0,-1 0 0,1 0 0,0 0 1,-1-1-1,1 1 0,0 0 0,0-1 0,0 1 0,1-1 1,-1 1-1,0-1 0,1 1 0,-1-1 0,0 0 0,1 0 0,0 0 1,1 2-1,1-1 37,-1 0 0,1 0 0,-1 0 1,1 0-1,0 0 0,0-1 0,5 2 1,-4-3-138,-1 0 1,1 0 0,0 0-1,-1 0 1,1-1 0,-1 0-1,1 0 1,-1 0 0,1-1 0,-1 1-1,7-4 1,4-3-983,25-18 0,-25 15-359,8-4-1122,-3 2-2139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28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10 152 8704,'-4'-9'1949,"3"7"-1470,1 1 0,-1-1 0,0 1 0,1-1 0,-1 1 0,1-1-1,-1 1 1,1-1 0,0 0 0,-1 1 0,1-1 0,0 0 0,0 1 0,1-1 0,-1 0 0,0 1 0,1-3 0,3-3-264,1 1 1,0 0-1,0 0 0,0 0 0,1 0 0,0 1 1,0 0-1,1 0 0,-1 0 0,13-6 1,-2 3 66,0 1 1,0 0 0,29-8 0,-39 13-204,1 1 1,0-1 0,0 1-1,0 0 1,-1 1 0,1 0-1,0 0 1,0 1 0,0 0-1,0 0 1,0 1 0,-1 0-1,1 0 1,-1 1 0,1 0-1,-1 0 1,0 1 0,0 0-1,0 0 1,-1 1 0,1 0-1,-1 0 1,0 0 0,-1 1 0,1-1-1,-1 1 1,0 1 0,-1-1-1,0 1 1,0 0 0,0 0-1,3 8 1,0 7-57,-1 1 1,0-1-1,-2 1 1,2 28-1,-5-9-31,-1 0 0,-10 73-1,-1 29-179,11-140 163,0 0 0,0 1-1,1-1 1,-1 0 0,1 0 0,0 0 0,0 1 0,1-1-1,-1 0 1,4 6 0,-4-9 26,0 1 1,0-1-1,1 0 0,-1 1 0,0-1 1,0 0-1,1 0 0,-1 0 0,1 0 1,-1 0-1,1 0 0,-1-1 1,1 1-1,0 0 0,-1-1 0,1 1 1,0-1-1,-1 0 0,1 1 0,0-1 1,0 0-1,-1 0 0,1 0 1,0 0-1,-1-1 0,1 1 0,0 0 1,2-2-1,7-1 48,0-1 0,0 0-1,-1-1 1,0-1 0,14-8 0,-13 6-335,2 1 0,19-8 0,3-1-2104,0 0-2362,-30 14 3201,-1 1 0,1 0 0,-1 0-1,1 0 1,-1 0 0,6 1 0,5 0-2518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2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16 7040,'0'0'266,"0"-1"0,0 0 1,0 0-1,0 1 1,0-1-1,-6-7 3197,5 7-3197,0 1 0,1-1 1,-1 1-1,0 0 0,1-1 1,-1 1-1,0 0 0,1 0 1,-1-1-1,0 1 0,0 0 1,1 0-1,-1 0 0,0 0 1,-1 0-1,7 12 219,117 203 178,-89-161-707,-19-35-1213,-14-18 1029,0 0 0,1-1 0,-1 1 0,7 4-2734,-6-5 2734,-1 0 0,1 0 0,-1 0 0,1 0 0,0 0 0,-1 0 1,2 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2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7424,'0'38'8293,"0"-37"-8212,0 0 0,1 0-1,-1 0 1,0-1 0,1 1 0,-1 0 0,0-1 0,1 1-1,-1 0 1,1-1 0,-1 1 0,1 0 0,0-1 0,-1 1-1,1-1 1,-1 1 0,1-1 0,0 1 0,0-1 0,-1 0-1,1 1 1,0-1 0,0 0 0,-1 0 0,1 1 0,0-1-1,0 0 1,0 0 0,-1 0 0,1 0 0,0 0 0,0 0-1,1 0 1,30-2 668,-31 2-748,43-6 3,48-13 0,-71 13-1274,-1 0 0,27-13 0,-23 7-1386,0 3-1269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03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1 565 7552,'3'10'8115,"-2"-10"-7835,0 2 10,0-1 0,0 0-1,1 1 1,-1-1 0,0 0-1,1 0 1,-1 0 0,1 0-1,-1 0 1,1 0 0,2 1-1,2-1 105,0 0 0,0-1 0,0 0 0,1 0-1,8-1 1,4 1 102,8 0-9,180-4 1232,-156 0-1551,-1-2-1,53-12 1,-42 4 72,57-14 304,51-12 236,-77 21-562,362-70 16,-268 58 92,97-16-205,60-12 301,-49 10-366,2 21-35,-216 21-34,85-15 33,-22 2 46,312-2-56,-167 3-43,-232 13-24,434-11 223,-478 17-156,29-1 27,47-9-1,-19 1 19,159-6-55,260 15 0,-160 4-39,35 1 142,-39-3-19,-172-3-179,316 1 276,-309-8-101,1 0-69,222 8-43,-207 6 32,1282-6 59,-1394 5-1,-2 0-47,0 1-128,-20-6 234,-28-7-2709,9-2-6677,-5 9 3947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3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7424,'10'-7'4634,"-9"7"-4055,0-1 1,3 0-1,16 0 1706,-18 1-2159,1 1-1,-1-1 1,1 1-1,-1 0 1,1-1 0,-1 1-1,0 0 1,1 1-1,-1-1 1,0 0 0,0 1-1,0-1 1,3 3-1,-1 1 61,0 1-1,0-1 1,-1 1-1,1 0 1,-2 0-1,1 0 0,0 0 1,-1 0-1,2 10 1,1 9-61,2 29 1,-3-21-162,-1 1-66,-1 51 1,-2-58 90,0-23-7,0-1 0,0 0 0,0 1-1,1-1 1,0 0 0,0 1 0,0-1-1,0 0 1,0 0 0,1 0 0,-1 0-1,3 4 1,-2-6 28,-1 1-1,0 0 1,1-1-1,-1 0 1,1 1-1,-1-1 1,1 0-1,0 0 1,-1 0-1,1 0 1,0 0-1,0 0 1,0 0-1,0 0 1,0-1-1,0 1 1,0-1 0,0 0-1,0 1 1,2-1-1,77 0-3694,-79 0 3092,1 0 1,-1-1-1,0 1 1,0-1-1,1 1 1,-1-1-1,0 1 1,0-1-1,3-2 1,0 1-523,10-2-2474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3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0 8576,'0'0'2816,"-6"7"106,1 14-2291,0 0 0,1 0-1,1 0 1,0 25 0,1-21-457,-12 321 1293,14-218-1326,1 145-69,16 183-829,-16-439 639,32 340-5039,-24-299 1371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4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9600,'4'-13'6263,"-3"11"-5815,13-8 2101,19-3-2300,-29 12 23,66-16-111,-52 14-1012,0-1 0,-1-1 0,1 0 0,-1-2 1,32-16-1,-35 11-1218,-3-1-1499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5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9344,'-8'4'5777,"8"-3"-5554,-2 13 1674,6 16-2407,-3-25 1026,5 22-416,0-1 1,2 0-1,1-1 0,1 0 0,19 33 0,-12-29-584,1 0 1,2-1 0,40 45-1,-55-67-337,1 0 1,1 0-1,-1 0 0,1-1 1,0 0-1,0 0 0,0-1 0,11 6 1,3-2-2396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5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8064,'3'-2'612,"0"0"0,0 1 0,0-1 0,1 1 0,-1-1-1,0 1 1,1 0 0,-1 1 0,0-1 0,1 0 0,5 1 0,45 0 2818,-29 1-2801,-21-1-435,1 0 1,-1 0-1,0 1 0,1-1 1,-1 1-1,0 0 0,1 1 1,-1-1-1,0 1 0,0-1 1,7 5-1,-8-3-151,0-1-1,-1 0 1,1 1-1,-1 0 1,1-1-1,-1 1 1,0 0 0,0 0-1,0 1 1,-1-1-1,1 0 1,-1 0 0,1 1-1,-1-1 1,1 6-1,3 21-22,-2 0 0,0 0 1,-3 36-1,3 36-32,-2-85-67,2-1 0,0 0 1,0 0-1,8 20 0,-9-32 54,0 1-1,0-1 1,0 0 0,0 0-1,1 0 1,-1 0 0,1 0 0,5 4-1,-7-7 24,0 0 0,0 0-1,0 0 1,0-1-1,0 1 1,0 0 0,1 0-1,-1-1 1,0 1-1,0-1 1,1 1 0,-1-1-1,0 0 1,1 0 0,-1 1-1,0-1 1,1 0-1,-1 0 1,0 0 0,1 0-1,-1-1 1,0 1-1,1 0 1,-1 0 0,0-1-1,1 1 1,-1-1 0,0 1-1,0-1 1,1 0-1,0 0 1,24-20-1055,6-2-4590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6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3 249 9216,'0'0'185,"0"1"0,-1-1-1,1 1 1,0-1 0,0 1 0,0-1 0,-1 1 0,1-1 0,0 1 0,0-1 0,0 1 0,0 0 0,0-1 0,0 1-1,0-1 1,0 1 0,0-1 0,0 1 0,0-1 0,1 1 0,-1 0 0,0-1 0,0 1 0,1-1 0,-1 1 0,0-1-1,2 3 926,-1-3-925,-1 0 0,1 1 0,-1-1 0,1 0 0,-1 1-1,1-1 1,-1 0 0,1 0 0,-1 0 0,1 1 0,0-1 0,2 1 37,0-1 0,0 1 1,0-1-1,0 0 0,0 0 0,0 0 1,0 0-1,0 0 0,3-1 0,38-11 219,0-2-1,-2-2 0,42-22 1,38-14-336,-12 15-716,16-7-2943,-108 37 1179,-1-2 0,21-13 0,-8 4-1593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6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7680,'-8'-11'6214,"7"17"-5116,1-5-1035,0 1 0,0 0 0,0 0 0,1 0 0,-1-1 0,1 1 0,-1 0 0,1 0 1,0-1-1,0 1 0,0-1 0,1 4 0,3 4 77,7 15 133,1 0 0,1-1 1,17 22-1,53 55 127,-49-59-322,-1 1 0,48 78 0,110 153-88,-12-22 17,-35-45-745,151 185-5822,-210-280 2966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7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5 11136,'-20'-4'8831,"20"5"-8636,0 1 0,0-1 0,0 1 0,0-1 0,0 1 0,0-1 0,1 1 0,-1-1 0,0 1-1,2 1 1,6 7 87,0-1-1,1 0 1,1 0-1,-1-1 1,17 11-1,-17-13-172,66 45 435,15 10-70,-32-16-297,57 40-71,64 28-1706,3-22-5930,-171-86 6671,24 12-3706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8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60 8064,'-17'-48'2672,"17"48"-2527,0-1-1,0 0 1,-1 0 0,1 0 0,0 0 0,-1 1 0,1-1-1,-1 0 1,1 0 0,-1 1 0,1-1 0,-1 0 0,1 1-1,-2-2 1,2 2-85,0 0 0,-1 0 0,1 0 0,0 0 0,0 0 0,-1 0 0,1 0 0,0 0 0,0 0 0,-1 0 0,1 0 0,0 0 0,0 0 0,-1 0 0,1 0 0,0 0 0,0 1 0,-1-1 0,1 0 0,0 0 0,0 0 0,-1 0 0,1 0 0,0 0 0,0 1 0,0-1 0,0 0 0,-1 1 0,-7 14 1612,5-6-1326,1 1 1,0-1 0,1 1-1,-1-1 1,2 1 0,0 11-1,2 1 257,6 33-1,67 339 1441,-20-161-1863,-43-185-157,102 411-194,56 79-3994,-141-473 1568,-3-22-1851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8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10 102 9600,'-9'9'7978,"19"-9"-4575,3-1-3049,-1 0 0,1-1 0,-1-1 0,15-3 0,48-20-631,-65 22 208,129-51-6832,-109 42 2469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08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21 7040,'-6'-20'16122,"5"21"-15642,-1 4-361,-1 1 0,1-1 0,0 0 0,0 1-1,1-1 1,0 1 0,-1-1 0,1 7 0,0 49 176,2-36-183,9 116 146,-3-59-260,4 31 93,25 120 0,-20-164 0,3 0-1,53 128 1,-58-165-59,4 8-73,0-2 0,28 41 0,-43-74-8,0-1-1,1-1 1,0 1-1,0 0 1,0-1 0,1 0-1,-1 0 1,6 2-1,-5-2-812,0 0-1,0 1 0,-1-1 0,1 1 1,5 6-1,2 5-4758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8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9216,'4'18'4288,"11"-5"-3104,-15-8 0,10-5-97,-1 0 161,14-5-352,1 0-128,15-16-448,-10 5-192,10-10-96,-6 5-736,1-2-320,-5 7-544,5-2-223,-10 5-2849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9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10 206 9728,'-9'4'7660,"9"-4"-7507,18 0 2428,3 0-2161,1-1 1,28-5-1,-38 4-416,-1-1-1,1-1 1,-1 0-1,1 0 0,-1-1 1,12-7-1,-2-2-904,0-1 0,-1 0-1,23-23 1,19-22-5147,-32 33 2038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9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7 223 10112,'-6'-7'5361,"6"6"-5198,2-17 2334,7-15-940,-4 21-1105,1 0-1,12-17 1,-14 23-362,2-3 62,0 1 0,1 1-1,0-1 1,1 1 0,0 0-1,0 1 1,0 0 0,0 0-1,1 1 1,0 0 0,1 0-1,-1 1 1,1 0 0,-1 1-1,17-4 1,-19 5-70,1 1 1,-1-1-1,1 1 1,-1 0-1,1 1 1,-1 0 0,1 0-1,0 0 1,-1 1-1,1 0 1,-1 1-1,0 0 1,1 0-1,-1 0 1,0 1-1,11 6 1,-10-4-18,0 0 0,-1 1-1,1 0 1,-1 1 0,-1-1 0,9 12 0,-3-3 2,-2 0 1,13 23-1,-15-21-35,0 1 0,0 0 0,-2 1 0,7 32 0,-3-5-12,-2 0 0,-2 0 0,-1 71 0,-4-17 41,9 131-133,-9-220 59,1-1-1,0 0 1,0 0 0,1 0 0,0-1-1,9 18 1,-10-24 20,0 0 0,-1 0-1,1 0 1,0 0 0,1 0 0,-1-1-1,0 1 1,1-1 0,0 1 0,-1-1-1,1 0 1,0 0 0,0 0 0,0-1-1,1 1 1,-1-1 0,0 1 0,0-1-1,1 0 1,-1 0 0,1-1 0,-1 1-1,6-1 1,4 0-573,0-1 0,1 0 0,-1-1 0,0-1 0,0 0-1,-1-1 1,1 0 0,-1-1 0,0-1 0,0 0 0,0 0 0,20-15-1,13-16-2371,-1 2-1675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39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10752,'-7'2'9628,"7"-2"-9432,-3 17 2422,2-15-2842,-8 53 773,-9 119-277,-19 272-2298,36-359-2188,1-53-1913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40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12032,'9'5'5530,"-6"0"-5148,-1-2-121,0 0 1,0 0-1,0 1 1,-1-1 0,1 0-1,-1 1 1,1 4 0,4 4 188,0 1-1,0-1 1,2 0 0,-1-1 0,1 0 0,11 12 0,-16-20-367,85 97 826,-74-83-800,17 15 91,66 53-1,40 14-1139,-109-79 372,62 39-2990,-30-24-2009,-35-21 1146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1:41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3629 750 12032,'-22'2'1119,"1"0"-1,0-1 1,0-2 0,-31-4 0,-89-15 860,98 13-1887,0 2 0,-1 2 0,-49 2 0,4 10-424,-169 38 1,-83 57-20,276-77 373,-109 61-1,-51 51 77,151-92-63,-51 34 72,-133 113 0,-43 69 22,16 31 248,114-82 34,63-82-106,-116 151 419,153-180-496,5 3 0,-81 173 0,119-215-201,3 2 0,3 0 1,2 1-1,4 2 0,2-1 1,-5 82-1,17-107-31,3 1-1,1-1 1,1 1 0,3-1-1,15 56 1,-3-35 4,3-1 0,48 96-1,-47-115 1,2-1 0,49 66 0,76 58 0,40 8 0,-109-114 0,2-2 0,131 66 0,-105-70 5,199 67 1,-162-78 66,1-6 0,1-6 0,2-6 0,0-8 0,155-2 0,-173-17 148,131-21 1,122-43 351,-195 25-141,-1-9-1,261-107 0,-211 51-99,-5-10-1,-5-9 1,269-199 0,-136 46-73,-17-33-36,-20-48-100,-178 178-47,213-351 0,-182 193-58,-135 240-7,41-139 0,-64 166-25,-3 0 1,-3-1 0,-4-1-1,1-91 1,-11 101-50,-3 0 1,-3 0-1,-2 0 1,-35-121 0,27 136-39,-2 1 1,-1 1-1,-3 1 1,-2 1-1,-2 2 1,-58-74-1,40 65-42,-2 2 1,-3 2-1,-2 3 0,-87-62 0,78 68-26,-1 3-1,-122-53 0,90 53-85,-184-45 0,169 59 99,-2 5 0,0 5-1,-1 5 1,0 5 0,-179 17-1,124 6-183,1 7 0,2 8-1,1 7 1,2 6 0,-244 111-1,70 7-1407,55-10-960,59-11-2031,218-143 4675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38.6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800 3100 6144,'15'0'1122,"0"1"0,27 5 0,-28-4-991,-1 0 0,0 0 0,1-2 0,17-1 0,4-2 169,-1-1 1,1-2-1,32-11 0,102-40 296,289-141 391,-39-29-230,-227 117-554,261-124 48,8-13-139,59-33 153,-54 31-8,-19-41 1114,-441 285-1278,1 0 85,0 0 0,0-1 0,10-11 0,-16 16-133,0 0 1,0-1-1,0 1 1,0 0-1,0 0 1,0-1-1,-1 1 1,1 0-1,-1-1 1,1 1 0,-1-1-1,1 1 1,-1-1-1,0 1 1,0-1-1,0 1 1,0-1-1,0 1 1,0-1-1,0 1 1,0-1 0,0 1-1,-1-1 1,1 1-1,-1-1 1,1 1-1,-2-2 1,1 1-3,0 0 1,0 1-1,-1-1 0,1 1 1,-1-1-1,1 1 1,-1 0-1,1-1 0,-1 1 1,0 0-1,0 0 1,1 0-1,-1 0 1,0 1-1,0-1 0,0 0 1,0 1-1,-4-1 1,-1 0 12,0 1 0,0 0 0,0 0 1,0 0-1,-8 2 0,-39 10-38,-77 25-1,102-28-46,-53 17-73,-391 133-415,44 16 256,60-23-33,317-131 248,-535 221-126,-179 117 215,549-255-145,-628 316 241,648-318 202,-170 70 635,313-152-1131,53-20 146,0 1 1,0-1-1,0 1 0,0-1 0,0 0 0,0 0 0,0 1 0,0-1 0,0 0 0,-1 0 0,1 0 0,0 0 0,0 0 0,0-1 0,0 1 0,0 0 1,0 0-1,0-1 0,0 1 0,-2-2 0,3 2 5,-1 0 0,1-1 0,0 1 0,0-1 0,0 1 0,0 0-1,-1-1 1,1 1 0,0-1 0,0 1 0,0-1 0,0 1 0,0 0 0,0-1 0,0 1 0,0-1 0,0 1 0,1 0 0,-1-1 0,0 0 0,8-14-76,0 5 55,-1 2-1,1-1 1,1 1-1,-1 0 0,15-9 1,58-35-13,-78 50 37,131-70-15,47-12 59,34-24-11,334-161 0,-431 215-28,416-197-3,185-87-1,275-127-112,-741 333 166,-41 24 15,-41 21-74,-76 41 31,34-19 534,-121 61-470,4-2 101,0-1 1,12-9 0,-22 14-124,0 1 1,0-1 0,0 0 0,0 0 0,0 0-1,0-1 1,0 1 0,-1 0 0,1-1 0,-1 1 0,1-1-1,-1 1 1,0-1 0,0 0 0,0-3 0,0 5-28,-1-1 0,0 1-1,0 0 1,0-1 0,0 1 0,0 0 0,0-1 0,0 1 0,-1 0 0,1-1 0,0 1 0,-1 0 0,1-1-1,-1 1 1,0 0 0,1 0 0,-1 0 0,0 0 0,1 0 0,-1-1 0,0 1 0,0 1 0,-2-3 0,-1 1-1,0-1 1,0 1-1,0 0 1,0 0 0,-1 0-1,1 1 1,-7-2-1,-29-5-102,0 3-1,0 1 0,-55 1 1,-72 4-285,-40 12-32,-37 11-5,-365 97-411,13 54 220,354-91 271,-456 226 0,235-60 219,29 28 324,330-197 16,92-69-247,-1-1 0,2 2 0,0-1 1,1 2-1,-12 17 0,19-26-22,0 1-1,0-1 1,1 1-1,-1 0 1,1 0-1,1 0 1,-1 0-1,1 0 1,0 0-1,0 0 1,1 0-1,0 0 1,0 0-1,1 8 1,0-9-4,0 0 0,1 0 0,0-1 0,0 1 0,0 0 1,0-1-1,1 1 0,0-1 0,0 0 0,0 0 1,0 0-1,1 0 0,-1 0 0,1-1 0,0 0 0,0 0 1,8 5-1,-1-2 5,0 0 0,0-1 1,1-1-1,0 0 0,-1 0 0,25 3 1,-6-3 6,54 0-1,-41-5 34,75-12 0,329-96 191,-172 25-79,17-31 48,371-194 229,-319 132-219,-97 32-105,-160 93-67,227-135 66,-47 13-32,-47 14-33,-46 20 65,-43 27 138,-106 89 27,29-36 0,-46 49-116,0 0 1,-1 0-1,0-1 1,0 0-1,8-25 1,-13 31-89,0-1 0,0 1 0,-1-1 0,1 0 0,-2 0 0,1 0 0,-1 0 0,-1-13 0,0 16-41,0-1 1,0 1-1,-1-1 1,1 1-1,-1-1 1,0 1-1,0 0 1,-1 0-1,1 0 1,-1 0-1,0 0 1,0 1-1,0-1 1,-6-4-1,-2 0-38,0 0 1,-1 1-1,1 1 0,-1 0 1,-1 1-1,-14-5 0,-5 0-117,-1 1 0,-48-6 0,-128-1-517,-43 26-43,-42 36 123,-379 128-155,325-60 554,14 36 44,19 16 84,212-104 41,-98 78 0,-66 87 7,22 11 6,34 22 0,152-177 6,4 2-1,4 3 0,-77 184 1,102-202 52,-24 104 1,42-137-10,1 1 1,3 0-1,1 0 1,1 0-1,3 0 1,1 0-1,1 0 0,3 0 1,1 0-1,1-1 1,3 0-1,0-1 1,3 0-1,23 45 0,-25-60-19,0-1 0,1 0 0,1-1 0,1 0 0,1-2 0,1 1 0,0-2 0,1 0 0,0-1 0,27 16 0,-20-17 12,0-2 0,0 0 1,1-2-1,1 0 0,0-2 0,0-1 0,0-1 1,49 4-1,-19-8 80,1-1 1,79-11 0,-69 2-33,-1-4 1,88-26 0,-56 4 7,116-59 1,128-87 72,-3-45-1,5-26-58,-28-25-21,31-57 14,-24-27-86,-231 242-20,92-155-1,-129 177 15,-4-3 0,50-135 0,-84 184 11,18-81 0,-32 109-10,-1-1 1,0 1-1,-2 0 0,-2-45 1,-1 51-8,-1-1 0,-1 1 0,0 0 0,-1 1 0,0-1 0,-1 1 0,-11-18 0,6 13-12,-2 1-1,0 0 1,0 1 0,-2 1-1,0 0 1,-32-26 0,24 26-59,-1 0 1,0 1-1,-2 1 1,-45-19-1,19 15-57,0 3-1,-1 2 1,-1 2 0,0 2 0,-71-3-1,-161 8-246,146 11 164,0 6-1,-240 52 1,226-21 135,1 6-1,-186 88 1,42 14 58,213-98 17,-93 78-1,114-79 24,2 3 0,3 2 0,2 3-1,-65 91 1,84-97 13,3 3 0,2 0 0,2 2-1,4 1 1,-37 121 0,47-124-19,4 1-1,1 0 1,4 0 0,1 1 0,4 0 0,6 77 0,4-69-18,4 1 0,2-1 1,4-1-1,2-1 0,43 93 1,-45-119-18,2-2 0,1 0 0,38 49 0,-37-59 8,1-2-1,1 0 1,1-1 0,40 29-1,-43-37 19,1-1 0,1-1-1,0-1 1,1-1-1,0-1 1,1-2-1,0 0 1,0-2 0,1 0-1,43 3 1,-30-8 39,-1-2 0,1-1 1,0-3-1,-1-1 0,0-1 1,71-23-1,-39 6 80,-2-3 1,81-41-1,-55 13 43,112-83 0,-46 17 117,285-279 1,-182 113-134,-38 18-54,-58 47-20,-146 190-73,-1-2 0,-2 0 1,22-52-1,-35 67-9,0-1 0,-1 0-1,-1 0 1,-1-1 0,0 1 0,-1-26 0,-2 36-20,0 1 0,0-1 0,-1 1 0,0-1 0,0 1 1,-1 0-1,-1 0 0,1-1 0,-1 2 0,-1-1 0,1 0 0,-1 0 1,-6-7-1,5 9-14,-1 0-1,0 0 1,0 1 0,0 0 0,-1 0-1,0 0 1,0 1 0,0 0 0,0 0-1,-1 1 1,0 0 0,1 0 0,-13-2-1,0 1-73,0 0 0,0 1-1,-1 1 1,1 1-1,-1 1 1,-32 5 0,4 2-107,0 3 0,1 1 1,-50 20-1,5 5-93,-108 58 0,-113 93-139,-9 53 17,29 40-150,53-2-480,59-20-848,56-35-2325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46.8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 1003 6912,'-6'-1'424,"0"1"0,1-1-1,-1 1 1,0 0 0,1 0 0,-1 1 0,-7 1 0,10-1-325,0 0 0,0 0 1,0 1-1,0-1 0,0 1 0,0-1 1,0 1-1,1 0 0,-1 0 0,1 0 1,0 0-1,-1 1 0,1-1 0,-3 5 1,-2 4-26,1 0 1,0 0 0,0 1 0,-3 14 0,-14 51 16,22-71-82,-10 40 97,-5 63-1,4 49 119,9-125-173,-12 683 766,15-685-754,0-14-37,0 8-19,0 1 0,6 29 1,-1-38 76,-5-17-79,0 1-1,0-1 1,0 0 0,0 0 0,0 1-1,1-1 1,-1 0 0,0 0 0,0 0-1,0 1 1,1-1 0,-1 0 0,0 0 0,0 0-1,0 1 1,1-1 0,-1 0 0,0 0-1,0 0 1,1 0 0,-1 0 0,0 0-1,1 0 1,-1 0 0,0 1 0,0-1-1,1 0 1,-1 0 0,2-1 16,-1-1-1,1 1 1,-1 0 0,1-1 0,-1 1-1,0 0 1,0-1 0,0 1 0,1-1-1,-2 0 1,1 1 0,0-1-1,0 0 1,0-2 0,67-179 384,236-747-165,-282 863-219,90-259-47,-109 317 27,3-7 5,0 0 0,1 0 0,1 1 0,0 0 0,13-17 0,-20 30 9,0 1 0,0 0-1,0-1 1,0 1-1,0 0 1,1 0 0,-1 0-1,0 0 1,1 0 0,-1 0-1,1 0 1,-1 1 0,1-1-1,-1 0 1,3 1 0,-4 0-5,1 0 1,0 0 0,-1 0 0,1 0 0,0 0 0,-1 0 0,1 0 0,-1 0 0,1 1 0,0-1 0,-1 0 0,1 0 0,-1 1-1,1-1 1,-1 1 0,1-1 0,0 1 0,0 1 16,1-1 0,-1 1 0,0 0-1,0-1 1,0 1 0,0 0 0,1 3 0,4 11 32,-1 0 0,-1 1 0,3 19 0,4 63 3,-5 47-30,-1 432-26,-5-511-6,0 157 10,0-39 60,3-50 84,-2-124-121,0 0 0,1 0 0,1 0 0,-1-1 0,7 15 0,-9-23-26,1-1 0,0 1 1,0 0-1,0-1 1,0 1-1,0-1 0,0 1 1,0-1-1,0 0 1,1 1-1,-1-1 0,3 2 1,-3-3-5,-1 1-1,1-1 1,0 0 0,0 0-1,-1 0 1,1 1 0,0-1-1,0 0 1,-1 0 0,1 0-1,0 0 1,0 0 0,0 0-1,-1-1 1,1 1 0,0 0-1,0 0 1,-1 0 0,1-1-1,0 1 1,0-1 0,4-2 8,-1-1-1,0 0 1,1 0 0,-1 0-1,-1 0 1,6-9 0,-3 6 4,32-46 46,-2-2 1,47-95-1,42-134 32,-122 278-88,45-111 51,80-184 92,-82 204-92,62-95-1,-99 178-9,1 0 1,15-17-1,-23 29-35,-1 0 0,1 1 0,-1-1 0,1 1 1,0-1-1,-1 1 0,1-1 0,0 1 0,0 0 0,0 0 0,0 0 1,0 0-1,0 0 0,0 1 0,0-1 0,0 1 0,0-1 1,5 1-1,-5 0 4,0 1 1,0 0 0,0 0 0,0 0 0,0 0-1,0 0 1,0 0 0,0 1 0,-1-1 0,1 1 0,-1-1-1,1 1 1,-1 0 0,1-1 0,-1 1 0,0 0-1,0 0 1,0 0 0,1 2 0,5 9 68,-2-1-1,0 1 1,0-1 0,5 27 0,5 67 110,0 190 10,-15 3-173,-10 110 37,3-169-78,6-222 7,2 102-138,-1-115 94,0 0-1,1 0 1,0 0-1,1 0 1,-1 0 0,1 0-1,0 0 1,4 9-1,-5-13 36,-1-1 0,1 1 0,-1 0 1,1-1-1,-1 1 0,1-1 0,0 1 0,-1 0 0,1-1 0,0 0 0,0 1 0,-1-1 1,1 1-1,0-1 0,0 0 0,-1 1 0,1-1 0,0 0 0,0 0 0,1 0 0,0 0 0,-1 0-1,0-1 1,1 1-1,-1 0 1,0-1-1,0 1 0,1-1 1,-1 0-1,0 0 1,0 1-1,0-1 1,0 0-1,0 0 1,0 0-1,0 0 0,1-2 1,6-7-27,-2 0 1,1-1 0,-1 0-1,7-20 1,34-100-26,59-280 125,-68 247-58,-25 109-14,65-252-57,23 9 120,-64 219-20,-21 56-24,-16 23-6,1-1 1,0 0-1,-1 1 0,1-1 1,0 0-1,0 1 0,0-1 1,-1 1-1,1-1 0,0 1 1,0 0-1,0-1 0,0 1 1,0 0-1,1-1 0,-1 1 3,0 1-1,0-1 0,0 0 1,-1 0-1,1 0 0,0 1 1,0-1-1,-1 0 1,1 1-1,0-1 0,0 0 1,-1 1-1,1-1 0,0 1 1,-1-1-1,1 1 1,0 1-1,13 20 128,-8-8-67,-1-1 0,-1 1 0,0 0 0,2 15 0,12 124 143,-12 45-106,-7 56-54,-47 833-64,31-789-11,14-158-176,8-108 62,-5-31 133,0 0 1,0 0-1,1-1 1,-1 1-1,0 0 1,1 0-1,-1-1 1,1 1-1,-1 0 1,1-1-1,-1 1 1,1 0-1,-1-1 1,1 1-1,-1-1 1,1 1-1,0-1 1,0 1-1,0-1 3,-1 0-1,1 0 1,-1 0 0,1 0-1,-1 0 1,1 0-1,0 0 1,-1 0 0,1 0-1,-1 0 1,1 0-1,-1 0 1,1 0 0,-1-1-1,1 1 1,-1 0-1,1-1 1,-1 1 0,1 0-1,-1-1 1,1 1-1,0-1 1,14-19-83,-1-7 64,12-34 0,30-82 72,142-471 214,-97 291-59,26 7 100,-77 213-268,98-150 0,-139 240-5,0 1 0,20-21 0,-27 31-14,1 0-1,-1 0 0,1 0 0,-1 0 0,1 0 0,0 1 0,2-2 0,-4 3-5,0-1-1,0 1 0,0 0 0,0 0 0,0-1 1,1 1-1,-1 0 0,0 0 0,0 0 1,0 0-1,0 0 0,0 1 0,0-1 1,0 0-1,2 1 0,0 1 8,-1 0 1,1 0-1,-1 0 0,0 0 1,1 1-1,-1-1 0,0 1 0,0-1 1,-1 1-1,1 0 0,-1-1 1,1 1-1,-1 0 0,2 5 0,4 15 17,0-1 0,7 43 0,5 104-18,-8 49 16,-18 694 57,5-811-125,2-86 30,-2 138-143,2-141 88,1 0 0,0 0-1,1-1 1,0 1 0,4 11-1,-5-22 54,-1 0 0,0 0-1,1 0 1,-1 0-1,0-1 1,1 1-1,-1 0 1,1 0-1,-1-1 1,1 1-1,0 0 1,-1-1-1,1 1 1,-1 0 0,3 0-1,-3-1 6,0 0 1,1 0-1,-1 0 0,1 0 0,-1 0 0,0 0 1,1 0-1,-1 0 0,1 0 0,-1-1 1,0 1-1,1 0 0,-1 0 0,0 0 0,1 0 1,-1-1-1,0 1 0,1 0 0,-1 0 1,0-1-1,1 1 0,-1 0 0,0-1 0,0 1 1,1 0-1,-1-1 0,0 1 0,0 0 1,1-1-1,4-12-13,0 1 0,0-1 0,4-20 0,24-107 80,127-516 421,-15 231-256,19 10-143,-62 186-156,-95 216 92,0 1-1,17-24 0,-23 35-12,1-1-1,-1 0 0,1 1 1,0-1-1,-1 1 1,1 0-1,0 0 0,2-2 1,-3 3-5,-1 0 0,1 0 0,0-1 0,-1 1 0,1 0 1,0 0-1,0 0 0,-1 0 0,1 0 0,0 0 0,-1 0 1,1 0-1,0 0 0,0 0 0,-1 0 0,1 1 1,0-1-1,0 0 0,1 2 7,0 0-1,0 0 1,0-1 0,0 1-1,-1 0 1,1 0 0,0 1-1,-1-1 1,0 0 0,0 0-1,0 1 1,0-1 0,2 5-1,4 17 62,9 44 0,2 76-2,-6 42-70,-3 37-48,1 776 101,-7-839-128,-2-151 26,0 0-1,0 0 1,0 0-1,1 0 1,1-1-1,5 16 1,-7-23 42,-1 0 0,1 0 0,-1-1 0,0 1 0,1 0 0,-1-1 1,1 1-1,0 0 0,-1-1 0,1 1 0,-1 0 0,1-1 0,0 1 0,0-1 0,-1 1 1,1-1-1,1 1 0,-1-1 4,-1 0 0,1 0 1,0 0-1,-1-1 0,1 1 0,-1 0 1,1 0-1,0 0 0,-1-1 1,1 1-1,-1 0 0,1-1 0,-1 1 1,1 0-1,-1-1 0,1 1 0,-1-1 1,1 1-1,-1-1 0,0 1 1,1-1-1,-1 1 0,1-1 0,-1 0 1,9-17-9,-1 0 0,8-26 0,-15 40 12,49-139 79,37-103 48,66-194-64,68-265-27,-159 530 0,-13 45-63,-43 115 18,0-1 0,1 1 0,12-19 0,-19 33 10,0 1 0,1 0-1,-1-1 1,0 1 0,0-1 0,1 1 0,-1 0 0,0 0 0,1-1 0,-1 1 0,0 0 0,1-1 0,-1 1 0,1 0 0,-1 0-1,1 0 1,-1-1 0,0 1 0,1 0 0,-1 0 0,1 0 0,-1 0 0,1 0 0,-1 0 0,1 0 0,-1 0 0,1 0-1,-1 0 1,0 0 0,1 0 0,-1 0 0,1 1 0,0-1 5,0 1 0,0 0 0,0 0 0,0 0 0,0 0 0,0 1 0,-1-1 0,1 0 0,0 0 0,-1 0 0,1 0 0,0 2 0,3 9 20,-1 1 0,-1-1-1,0 1 1,1 16 0,1 123 42,-11 54-37,-4 54-27,-44 662 86,36-666-38,4-62 219,6-75-53,15-214-331,14-69 75,15-57 47,21-33 49,133-419-93,-127 464 25,13-46 9,-11 53 0,-12 51-48,-13 42-213,-39 109 258,3-8-51,0 1-1,0 0 0,1-1 0,7-9 0,-11 17 52,0 0 0,0-1 0,1 1-1,-1-1 1,0 1 0,0 0 0,1 0 0,-1-1 0,0 1-1,1 0 1,-1 0 0,1-1 0,-1 1 0,0 0 0,1 0 0,-1 0-1,1 0 1,-1-1 0,0 1 0,1 0 0,-1 0 0,1 0-1,-1 0 1,0 0 0,1 0 0,-1 0 0,1 0 0,-1 0-1,1 0 1,-1 1 0,0-1 0,1 0 0,0 0 0,0 2 0,0-1 0,0 0 0,1 1 0,-1 0 0,0-1 1,0 1-1,-1-1 0,1 1 0,0 0 0,-1 0 0,1 0 1,0 3-1,4 16 42,-2 0 0,2 36 0,-3 116 84,-8 58-54,-9 69-37,-163 1256 960,157-1431-603,21-124-381,0 0-1,0 0 1,0 0-1,0 0 1,0 0-1,-1-1 1,1 1-1,0 0 0,-1 0 1,1 0-1,-1 0 1,1 0-1,-1-1 1,1 1-1,-2 1 1,2-3-4,0 1 0,-1-1 0,1 1 0,0-1-1,-1 1 1,1-1 0,0 0 0,0 1 0,0-1 0,0 1 0,-1-1 0,1 0 0,0 1 0,0-1 0,0 0 0,0 0 0,1-20-7,4-33 1,19-102-73,13-61 22,7-52-27,167-656 10,-122 658 81,-9 56 0,37-61-422,-109 257 365,0 0 0,19-26-1,-26 40 45,-1 0 0,1 0 0,0 0 0,0 0 0,0 0 0,0 0 0,0 1 0,0-1 0,0 0 0,0 1 0,1-1 0,-1 1 0,2-2 0,-2 2 1,-1 0 1,1 0-1,0 1 1,0-1 0,-1 0-1,1 0 1,0 0-1,-1 0 1,1 1 0,0-1-1,-1 0 1,1 0-1,0 1 1,-1-1 0,1 1-1,-1-1 1,1 0-1,0 1 1,-1-1-1,1 2 1,3 3 4,-1 0-1,1 1 1,-2-1-1,1 1 1,0 0-1,-1 0 1,0 0-1,2 11 1,2 17 33,3 57 1,-4 96-1,-11 65-16,-13 40 59,-92 651-5,77-722 277,33-213-330,-22 125 420,23-131-439,-1-1 0,1 0 0,0 1 0,0-1 0,-1 0-1,1 1 1,-1-1 0,0 0 0,1 1 0,-1-1 0,0 0 0,1 0 0,-3 2 0,3-3-5,-1-1 1,1 1-1,-1-1 1,1 1 0,0 0-1,-1-1 1,1 1-1,-1-1 1,1 1 0,0-1-1,0 1 1,-1-1-1,1 1 1,0-1-1,0 0 1,-1 1 0,1-1-1,0 1 1,0-1-1,0 1 1,0-1 0,0 0-1,0 1 1,0-2-1,-2-22 1,0 0-1,3-26 0,14-108-3,18-56-38,60-273 33,-30 163-7,-10 57-52,-6 46-38,-9 56-271,-10 56-108,-28 107 464,1 0 0,0-1 0,0 1 0,0 0 0,0 0 0,0 0 0,0 0 0,3-4 1,-4 6 19,0 0 0,1 0 0,-1 0 1,0 0-1,0 0 0,0 0 0,0 0 1,1 0-1,-1 0 0,0 0 1,0 0-1,0 0 0,1 0 0,-1 0 1,0 0-1,0 0 0,1 0 1,-1 0-1,0 0 0,0 0 0,0 0 1,1 0-1,-1 0 0,0 0 0,0 0 1,0 0-1,0 0 0,1 0 1,-1 1-1,0-1 0,0 0 0,0 0 1,0 0-1,0 0 0,1 0 1,-1 1-1,0-1 0,0 0 0,0 0 1,0 0-1,0 0 0,0 1 1,0-1-1,0 0 0,0 0 0,1 0 1,-1 1-1,1 5-9,1 1-1,-1-1 1,2 12 0,0 54 43,-6 91 0,3-152-32,-10 184 32,-109 1082 1691,112-1220-2022,15-109-336,59-673 491,43-73 22,-68 599 127,-9 45 16,-12 49-101,-19 75 56,-3 28 35,-2 6 11,-2 9 30,-5 24-1,-13 85-13,-4 64-17,-2 44-5,-68 758 379,65-642 85,25-279-355,3-29-97,0 37 0,11-241-551,7-11 465,10-37 52,8 9-68,108-374-1,-57 346-240,-11 52-175,-14 47-262,-14 43 26,-43 88 714,0 0-1,0 1 1,1-1-1,-1 0 0,1 1 1,0-1-1,0 1 1,0 0-1,0 0 0,0-1 1,1 1-1,4-3 1,-7 5 14,1 0 1,-1 0 0,1 0 0,-1 0 0,1 0 0,-1 0 0,1 0-1,-1 0 1,0 0 0,1 1 0,-1-1 0,1 0 0,-1 0 0,1 0-1,-1 0 1,0 1 0,1-1 0,-1 0 0,1 1 0,-1-1 0,0 0 0,1 0-1,-1 1 1,0-1 0,1 1 0,-1 0 0,2 2 19,0 0 1,-1 0-1,1 0 1,-1 0-1,2 6 0,1 7 34,0 0-1,-1 1 0,1 29 1,-5 57 63,0-88-97,-8 169 271,-58 663 817,-1 198-902,50-765-80,4-94 128,7-148-160,7-38-96,0 0 1,0 0-1,0 1 1,0-1-1,0 0 0,0 0 1,0 0-1,0 0 1,0 1-1,0-1 1,0 0-1,0 0 1,-1 0-1,1 0 1,0 1-1,0-1 1,0 0-1,0 0 1,0 0-1,0 0 1,0 1-1,0-1 0,-1 0 1,1 0-1,0 0 1,0 0-1,0 0 1,0 0-1,0 0 1,-1 1-1,1-1 1,0 0-1,0 0 1,0 0-1,0 0 1,-1 0-1,1 0 1,0 0-1,0 0 1,0 0-1,0 0 0,-1 0 1,1 0-1,0 0 1,0 0-1,0 0 1,-1 0-1,1 0 1,0 0-1,0 0 1,0 0-1,0 0 1,-1-1-1,1 1 1,0 0-1,0 0 1,0 0-1,0 0 0,0 0 1,-1 0-1,1 0 1,0-1-1,0 1 1,0 0-1,0 0 1,0 0-1,0-1 1,-4-8-19,1-1 0,0 0 0,1 0 1,0 0-1,-1-17 0,-5-141-30,19-89 53,26-80-42,99-508 24,-100 637-1,13-69-55,-7 62 5,-11 58-80,-8 50 32,-14 81 171,-9 25-54,0 1 0,0-1-1,0 1 1,1-1 0,-1 1 0,0-1-1,0 1 1,1-1 0,-1 1 0,0-1-1,1 1 1,-1-1 0,1 1 0,-1 0-1,1-1 1,-1 1 0,1-1 0,-1 1-2,1 0 0,-1 0 0,0 1 0,1-1 0,-1 0 0,0 0 0,0 0 0,1 0 0,-1 1 0,0-1 0,0 0 0,1 0 0,-1 1 0,0-1 0,0 0 0,0 0 0,0 1 0,1-1 0,-1 0 0,0 1 1,0-1-1,0 0 0,0 0 0,0 1 0,0-1 0,0 1 0,4 20 47,0 34 14,-3 84 0,-2-122-58,-7 155 58,-55 506 224,30-467-208,0-39-43,29-150-44,-1 0 1,-1 0-1,-9 23 0,14-45 5,1 1-1,0-1 1,0 1 0,-1 0-1,1-1 1,0 1-1,-1-1 1,1 1-1,-1 0 1,1-1-1,-1 1 1,1-1-1,-1 0 1,1 1 0,-1-1-1,1 1 1,-1-1-1,0 0 1,1 1-1,-1-1 1,0 0-1,1 0 1,-1 0-1,0 1 1,1-1 0,-1 0-1,-1 0 1,1-1-4,0 1 0,0-1 0,0 1-1,0-1 1,0 1 0,0-1 0,0 0 0,0 0 0,0 0 0,0 1 0,0-1 0,1 0 0,-1 0 0,0 0 0,0-1 0,-3-6-21,1 1 1,-1 0-1,2-1 0,-1 0 1,1 0-1,0 0 0,-1-10 1,-2-20-65,1-58 0,12-81-21,72-569-37,-73 685 161,67-591 67,-67 575-67,10-141 141,-16 197 5,-1 0 0,-4-30 1,4 48-124,0 0 0,-1-1 0,1 1 1,-1 0-1,0 0 0,0 0 0,0 0 0,0 1 1,-1-1-1,1 0 0,-1 0 0,1 1 0,-1-1 1,0 1-1,-3-4 0,4 6-23,-1-1-1,1 0 1,0 1 0,0-1 0,0 1-1,0 0 1,-1-1 0,1 1-1,0 0 1,0 0 0,-1-1 0,1 1-1,0 0 1,-1 0 0,-1 1-1,0 0-2,-1-1-1,1 1 1,-1 1 0,1-1-1,-1 0 1,-5 5-1,-1 0-21,0 1 0,0 1 0,1 0 0,0 0 1,0 1-1,-9 12 0,-6 12-46,1 1 0,-23 48 1,-54 133-92,-16 73 86,-17 68 70,-136 423-54,158-414 53,21-65 54,21-76 47,58-187-68,-31 70-1,40-105-46,1 0 0,0 0 0,0 0 0,-1 0 1,1 0-1,-1 0 0,0 0 0,1-1 0,-1 1 0,0-1 0,0 1 1,-2 1-1,3-3 0,0 0 1,0 1 0,0-1-1,0 0 1,0 0-1,0 0 1,0 1 0,0-1-1,0 0 1,0-1 0,-1 1-1,1 0 1,0 0 0,0 0-1,0 0 1,0-1-1,1 1 1,-1-1 0,-2 0-1,0-1-7,0 0 0,0-1 0,0 0 0,0 1 0,1-1 0,-1 0 0,1 0 0,0-1 0,0 1 0,0 0 0,0-1 0,0 1 0,1-1 0,0 0 0,-2-5 0,-5-20-51,2 0-1,-4-48 1,0-116-40,13-53 70,88-1167 63,-72 1219-63,-16 166 30,6-78-49,-9 86 32,0 1 0,-1 0-1,-5-23 1,-1 17 16,7 24 8,0 1 0,0-1 0,0 1-1,0 0 1,0-1 0,0 1 0,-1-1 0,1 1-1,0 0 1,0-1 0,-1 1 0,1 0 0,0-1-1,0 1 1,-1 0 0,1 0 0,0-1-1,-1 1 1,1 0 0,0 0 0,-1-1 0,1 1-1,-1 0 1,1 0 0,0 0 0,-1 0 0,0 0-1,0 0 0,1 1 0,-1-1 0,1 0 0,-1 1 1,0-1-1,1 1 0,-1-1 0,1 1 0,-1-1 0,1 1 1,-1-1-1,1 1 0,0-1 0,-1 1 0,1 0 0,-1 0 1,-10 26-36,-23 79-44,-15 73 37,-13 47 27,-12 64 70,-223 1185 367,274-1352-416,23-122-8,-1 0 0,1 0-1,0 0 1,0 0-1,-1 0 1,1 0 0,0 0-1,-1 0 1,1 0 0,-1 0-1,1 0 1,-1 0-1,0-1 1,0 2 0,0-2-1,1-1 0,-1 0 0,1 1 0,-1-1 0,1 0 0,0 0 0,-1 1 0,1-1 0,0 0 0,0 0 1,-1 0-1,1 1 0,0-1 0,0 0 0,0 0 0,0-1 0,-3-100-124,14-79 112,18-77 69,104-544 23,-92 572-61,83-491-76,-19-7-411,-92 606 472,-12 115 22,0-1 0,-1 1 0,1-1 1,-2 1-1,-1-12 0,2 19-22,0 0 0,0 0 0,0-1 0,0 1 0,0 0 0,0 0 0,0 0 0,0 0 0,0-1-1,-1 1 1,1 0 0,0 0 0,0 0 0,0 0 0,0-1 0,0 1 0,0 0 0,0 0 0,-1 0 0,1 0 0,0 0 0,0 0 0,0 0 0,0 0 0,-1-1 0,1 1 0,0 0 0,0 0-1,0 0 1,0 0 0,-1 0 0,1 0 0,0 0 0,0 0 0,0 0 0,-1 0 0,1 0 0,0 0 0,0 0 0,0 0 0,0 0 0,-1 0 0,1 0 0,0 0 0,0 1 0,0-1 0,0 0-1,-1 0 1,1 0 0,0 0 0,-2 2-6,1 0 0,-1 0-1,0 0 1,1 0 0,0 0-1,-1 0 1,0 3 0,-47 110-122,-30 97 85,-15 76 70,-2 80 21,-2 68-32,67-293-7,-151 678 51,83-430 180,18-105 176,30-95 80,31-124-279,17-62-207,2-9-26,4-33-110,21-106-82,22-79 70,16-65 31,13-62-26,137-402-267,-90 382 224,-16 38 69,-20 54-53,-13 46 32,-15 53 59,13-45 325,-69 217-212,7-21 281,-8 31-158,-4 21-15,-17 91-8,-29 78-256,-35 81-91,-18 85 43,-115 600 25,151-650 153,-9 36 99,16-79 96,51-234-167,-23 114 228,29-135-240,0 0 1,1 0-1,0-1 0,1 19 0,0-30-35,0 1 1,0-1-1,0 0 1,0 1-1,0-1 1,0 0-1,0 1 1,0-1-1,0 0 0,0 0 1,0 1-1,1-1 1,-1 0-1,0 1 1,0-1-1,0 0 1,0 0-1,0 1 1,1-1-1,-1 0 0,0 0 1,0 1-1,0-1 1,1 0-1,-1 0 1,0 1-1,0-1 1,1 0-1,6-11-47,19-71-16,25-56 48,37-66-21,25-44-38,9-45 32,5-9-21,50-73-170,-55 122 42,14-45-70,-10 9 48,128-274-164,-242 538 307,0 0 0,21-28 0,-31 51 54,0 0 0,0 0 1,-1 0-1,2 0 0,-1 0 0,0 0 0,5-2 1,-7 4 10,1-1 0,0 1 0,-1 0 0,1 0 0,0-1 0,-1 1 0,1 0 0,0 0 0,0 0 0,-1 0 1,1 0-1,0 0 0,0 0 0,-1 0 0,1 0 0,0 0 0,-1 1 0,1-1 0,0 0 0,0 0 0,0 1 1,1 1-5,-1-1 1,1 1 0,-1 0-1,1 0 1,-1 0 0,0 1-1,1-1 1,-1 0 0,0 0 0,-1 1-1,1-1 1,0 0 0,-1 1-1,1-1 1,-1 1 0,0-1-1,0 5 1,0 107-12,-13 45 42,-94 439 203,68-462 266,-63 148 1,98-273-448,-53 136 442,46-121-702,9-23 131,3-5 16,15-35-63,69-153-7,13-25 40,55-57 55,-102 183 36,58-99 20,-104 181 32,-1-1 0,0 1 0,-1-1 0,0 0-1,0-1 1,-1 1 0,0 0 0,2-16 0,-4 21 3,-1-1 1,1 0-1,-1 0 1,1 0-1,-1 0 0,0 0 1,0 1-1,-1-1 0,1 0 1,-1 1-1,0-1 1,0 1-1,0 0 0,0-1 1,-1 1-1,1 0 0,-1 0 1,0 1-1,0-1 1,-5-3-1,-1-1 25,0 2 0,0-1-1,-1 1 1,0 1 0,0 0 0,0 0-1,0 1 1,-12-2 0,-90-11 78,108 16-146,-422-10 486,298 11-423,-390 9 59,372 0-102,-223 44 0,72 17 166,7 23-106,264-84-116,0 2 0,1 0 0,0 1 0,-31 24 0,48-32 2,2 0 1,-1 1-1,0 0 0,1 1 1,0 0-1,1 0 1,0 0-1,0 0 1,0 1-1,1 0 1,0 0-1,0 0 1,1 0-1,0 0 1,1 1-1,0 0 0,-2 14 1,4-11 0,0-1 0,0 0 0,1 0 0,1 0 0,0 0 0,0 0 0,1 0 0,1 0 0,-1-1 0,2 1 0,8 14 0,0-4-57,0-1 0,2 0 0,0-1 0,27 25 0,-23-26-15,1-1-1,0-1 1,2-1 0,0-1-1,0-1 1,1-1-1,1 0 1,35 10-1,-7-6-42,1-3-1,1-2 1,56 4-1,-29-8 93,1-3 0,0-4-1,0-4 1,111-19 0,-87 3 49,111-36 1,93-53 15,-294 103-1,40-14 126,-2-3 0,94-54-1,-142 74-90,0-1-1,0-1 0,0 1 0,-1-1 1,1 0-1,-1 0 0,-1 0 1,9-12-1,-12 14-29,1 0 1,-1 1-1,0-1 0,0 0 1,0 0-1,0 0 0,-1-1 1,1 1-1,-1 0 0,0 0 1,0 0-1,0 0 0,0 0 1,0 0-1,-1-1 1,1 1-1,-1 0 0,0 0 1,0 0-1,0 0 0,0 1 1,-1-1-1,-1-3 0,-4-6 22,-1 1-1,0 1 0,-1-1 0,0 1 0,0 1 0,-1 0 1,-12-9-1,4 5-30,0 1 1,-1 1 0,0 1 0,-23-9-1,6 6-22,-1 2 0,0 2 0,-1 1-1,0 2 1,-1 1 0,-43 1 0,-235 20-17,-314 71-102,506-62 185,2 6 0,2 5-1,1 6 1,2 5 0,-210 116-1,287-139-33,2 3 0,0 0 0,2 3 0,-45 46 0,57-48-60,1 0-1,1 2 1,1 0-1,2 2 1,-30 63-1,26-41-143,-16 61 0,31-83 118,1 0 0,2 1 0,-3 46 0,9-63 21,0 0 1,1 0-1,1-1 1,1 1 0,0 0-1,1-1 1,1 0-1,11 26 1,-14-35 40,1 0 0,0 0 0,0 0 0,0 0 0,1-1 0,0 0 0,0 1 0,1-1 0,-1-1 0,8 7 0,-4-6 6,-1 0 1,1-1 0,0 0-1,0-1 1,0 0-1,14 4 1,-6-3-15,0-1 0,1 0 0,-1-2 1,1 1-1,-1-2 0,1 0 0,-1-1 0,1-1 0,-1-1 0,0 0 0,1-1 1,21-8-1,-11 1 40,0-2 0,-1 0 0,0-2 0,-1-1 0,45-36 0,-30 18 43,-2-1 0,-2-2 0,-1-1 0,-2-2 0,-2-1 0,-2-2 0,36-68 0,-37 52 22,27-84 0,-42 104-57,-3-1-1,-1 0 0,4-54 1,-12 79-30,0-1 1,-2 1-1,0 0 1,0 0-1,-2 0 0,0 0 1,0 0-1,-1 0 1,-1 0-1,-1 1 1,0 0-1,-1 0 1,0 1-1,-1 0 1,0 0-1,-1 1 1,-1 0-1,0 0 1,-21-18-1,18 19-18,0 1 1,-1 0-1,0 0 1,-1 2-1,1 0 0,-2 0 1,1 2-1,-1 0 1,-20-5-1,7 4-49,0 2 1,0 2-1,-1 0 1,-37 2-1,20 3-8,1 3 0,-1 1 0,1 3 0,1 1 0,0 2 0,-52 22 0,13 3-48,1 2 0,-84 57 0,96-51 149,1 3 1,-106 98-1,131-102-8,2 1 0,2 3-1,3 1 1,-41 66 0,64-89-21,1 0 0,0 0 0,2 1 0,1 1 0,2 0 0,0 1 0,2-1 0,-6 54 0,11-34 24,1 0-1,3 0 0,2 0 1,19 89-1,-12-98-39,0 0 0,3-1 0,1-1-1,2 0 1,22 37 0,120 156-105,-123-185 153,1-1 0,3-2 0,1-2 0,61 47 0,-66-61 44,2-1 1,0-2-1,2-2 1,0-1-1,85 28 0,-107-42-59,1-1 0,0-1 0,0-1 0,32 1 0,-37-4-4,0-1 0,-1 0-1,1-1 1,-1-1 0,1 0 0,-1-1-1,14-5 1,-3-2 17,-1-1-1,0-1 1,0 0-1,-2-2 1,0-1 0,0 0-1,-2-2 1,0 0-1,-1-1 1,-1-1 0,0-1-1,-2 0 1,14-25-1,-9 10-13,-2-2 0,-1-1-1,-1 0 1,-3 0-1,-1-2 1,-2 1-1,8-70 1,-12 42 3,-3 0 0,-4 1 1,-2-1-1,-3 1 0,-21-96 1,14 108-10,-2 1 0,-2 0 0,-3 2 0,-2 0 0,-2 1 0,-62-94 0,56 104-84,-3 1-1,-1 1 0,-2 2 1,-1 1-1,-2 2 0,-1 2 1,-2 2-1,-1 1 0,-81-39 1,77 47-49,-1 3 0,0 2 1,-2 2-1,0 2 0,0 2 1,-1 2-1,0 3 0,0 2 1,0 2-1,-58 6 0,60 3 65,0 1-1,0 3 0,1 2 1,1 1-1,1 3 0,-49 26 1,48-20 62,2 2 0,0 2 0,2 2 0,1 2 0,-75 73 0,88-73 19,0 1 0,3 2 0,0 1 0,3 0 0,0 2 0,3 1 0,-27 70 0,32-62 16,3 1 0,1 1 0,3 0 0,1 0 0,1 64 0,6-25 68,5-1 0,17 98-1,-7-100 6,4-1 0,3 0 0,4-2 0,4-1 0,3-1 0,4-2 0,61 98 0,-60-117-26,70 81 0,-77-106-44,1 0 1,2-2-1,43 30 1,-36-34 17,0-1 1,58 26-1,-77-42-32,2-1-1,-1-2 1,1 0 0,1-1-1,26 3 1,-32-7-7,1-2-1,0 0 0,0-2 1,-1 0-1,1-1 1,36-9-1,-18 0 0,-1-1-1,0-3 1,-1 0 0,-1-3-1,-1 0 1,0-3-1,-1-1 1,52-45-1,-21 7 47,87-106 0,43-84-300,-131 167-58,70-91-791,-123 162 936,90-114-2127,-11 29-1219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49.9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695 660 8704,'-9'-17'6048,"56"31"-5760,83 13 1,49-5-232,-60-15-107,129-8 1,120-25 392,-312 21-224,314-30 544,90-7 231,537 5 295,-361 69-1125,-520-23 64,-89-1 427,-32-6-284,-10 2 57,-23 3 1,-301 27 565,213-24-631,-768 76 404,153-15-262,214-49-306,243-14-155,-187-3-78,357-5-265,108 0 354,-16 1-525,22-1 562,0 0-1,-1 0 1,1 1 0,0-1-1,0 0 1,0 0 0,0 0-1,0 0 1,-1 0 0,1 0-1,0 0 1,0 0 0,0 0-1,0 0 1,0 1 0,0-1-1,-1 0 1,1 0 0,0 0-1,0 0 1,0 0 0,0 0-1,0 1 1,0-1-1,0 0 1,0 0 0,0 0-1,0 0 1,0 0 0,0 1-1,0-1 1,0 0 0,0 0-1,0 0 1,0 0 0,0 1-1,0-1 1,0 0 0,9 10-194,10 2 189,-1-2 0,1 1 0,29 9-1,-28-11 19,123 49 1,3-6-1,189 40 0,-122-48-5,254 16 59,98-30-16,114-30 20,-653-1-68,212-4-32,-26 3-22,13-2 24,137-1 705,-331 3-249,-31 2-413,0 0 1,0 0-1,0 0 0,0 0 0,-1 0 0,1 0 0,0 0 0,0 0 0,0 0 0,0 0 0,0 0 0,0-1 1,-1 1-1,1 0 0,0 0 0,0 0 0,0 0 0,0 0 0,0 0 0,0-1 0,0 1 0,0 0 0,0 0 0,0 0 1,0 0-1,0 0 0,0-1 0,0 1 0,0 0 0,0 0 0,0 0 0,0 0 0,0 0 0,0-1 0,0 1 1,0 0-1,0 0 0,0 0 0,0 0 0,0 0 0,0-1 0,0 1 0,0 0 0,0 0 0,0 0 0,0 0 1,1 0-1,-1 0 0,0-1 0,0 1 0,0 0 0,0 0 0,0 0 0,0 0 0,0 0 0,1 0 0,-1 0 1,0 0-1,0 0 0,-6-2 24,0 0 0,0 0 0,-12 0 0,-408-35-161,-7 26 189,149 6-61,-988-93 1,419-3 25,514 62-252,321 37 105,13 1-8,1 0 1,-1 0-1,0 1 1,0 0 0,0 0-1,0 0 1,-9 2-1,27 0-360,443 19 244,1311-111 566,-1195 9-411,-11-21 166,-479 86 37,-62 13 88,22-8 0,-40 10-158,-1 1 0,0 0-1,0-1 1,1 0-1,-1 1 1,0-1 0,0 0-1,0 1 1,0-1 0,0 0-1,0 0 1,1-1-1,-2 1-31,0 1 1,1 0-1,-1 0 0,0-1 0,0 1 0,0 0 0,0-1 0,0 1 0,0 0 0,0-1 0,0 1 0,0 0 1,0 0-1,0-1 0,0 1 0,0 0 0,0-1 0,0 1 0,-1 0 0,1-1 0,0 1 0,0 0 0,0 0 1,0-1-1,0 1 0,-1 0 0,1 0 0,0-1 0,0 1 0,-1 0 0,1 0 0,-3-2 11,0 0 0,0 0-1,0 0 1,-1 1 0,1-1-1,0 1 1,-5-1 0,-30-7-158,0 2 0,-58-3 0,-454 6-412,-799 106 223,859-25 256,37-5 23,438-70 51,-347 43 136,292-40-263,68-5 106,0 0 0,0 0-1,0 0 1,0 0 0,0-1-1,0 1 1,0-1 0,0 1-1,0-1 1,1 0 0,-1 0-1,0 0 1,0 0 0,-1-1-1,2 1 10,1 0-1,-1 1 0,1-1 0,-1 0 0,1 1 0,0-1 0,-1 0 0,1 0 0,0 0 0,0 1 0,-1-1 0,1 0 0,0 0 0,0 0 0,0 0 1,0 1-1,0-1 0,0 0 0,0 0 0,0 0 0,1 1 0,-1-1 0,0 0 0,0 0 0,1 0 0,-1 1 0,0-1 0,1 0 0,-1 0 0,1 1 1,-1-1-1,2 0 0,0-3-9,2 0 1,-1 0-1,0 1 1,1 0-1,0-1 1,-1 1-1,1 1 1,1-1-1,6-3 1,8-3-6,20-6 0,-14 5 9,193-61 3,2 15 11,-83 23-16,258-73-192,-11-18-10,-219 63 218,-158 59 4,1-1 43,0 0-1,0-1 1,8-4 0,-15 7-21,0 1 1,0-1-1,0 0 1,0 0-1,0 0 1,0 1-1,0-1 1,0 0-1,0 0 1,0 0-1,0 0 1,-1 0-1,1-1 1,0 1-1,-1 0 1,1 0-1,-1 0 1,1-1-1,-1 1 1,0 0-1,1 0 1,-1-1-1,0 1 1,0 0-1,0-1 1,0 0-1,-1 0-17,1 1-1,-1-1 0,0 1 0,1-1 1,-1 1-1,0 0 0,0 0 0,0-1 1,0 1-1,0 0 0,0 0 0,-1 0 1,1 0-1,0 0 0,0 0 0,-1 0 1,1 0-1,-1 1 0,1-1 0,0 1 0,-4-2 1,-4-1-49,-1 0 1,0 1-1,-1 0 1,1 1 0,-20-1-1,-68 8-230,-56 19-7,-34 21-22,-426 121-145,428-107 346,-226 105 0,207-67 55,-202 85 1,395-177-51,1-1 1,-21 5-1,31-9 88,1-1 0,-1 0 0,1 0-1,-1 1 1,0-1 0,1 0-1,-1 0 1,0 0 0,1 0 0,-1 0-1,0 0 1,1 0 0,-1 0 0,0 0-1,1 0 1,-1-1 0,0 1-1,1 0 1,-1 0 0,1 0 0,-1-1-1,0 1 1,1 0 0,-1-1 0,1 1-1,-1-1 1,1 1 0,-1-1-1,1 1 1,-1-1 0,1 1 0,0-1-1,-1 1 1,1-1 0,0 1-1,-1-1 1,1 0 0,0 1 0,0-1-1,-1 1 1,1-1 0,0 0 0,0 1-1,0-2 1,0-1-5,0 0 0,1-1 1,-1 1-1,1 0 0,0 0 0,0 0 1,0-1-1,2-3 0,2-2-6,0 0 0,1 1 0,-1 0-1,2-1 1,-1 2 0,11-10 0,52-43-56,-58 52 70,159-132 161,189-142 424,-143 134-406,96-69-34,-297 206-82,15-16 0,-28 27-46,-1-1 0,0 0 0,0-1 0,0 1 0,0 0 0,0 0 0,0 0 0,0-1 0,-1 1 0,1 0 0,0-1 0,-1 1 0,1-1 0,-1 1 0,1-1 0,-1-1 0,0 2-15,0 1 1,0 0-1,0-1 1,0 1-1,-1-1 1,1 1-1,0 0 1,0-1-1,-1 1 1,1 0-1,0-1 1,0 1-1,-1 0 1,1 0-1,0-1 1,-1 1-1,1 0 0,-1 0 1,1 0-1,0-1 1,-1 1-1,0 0 1,-19-3-139,1 4 50,-1 1-1,0 1 1,0 0-1,1 1 1,0 1-1,-25 11 0,-116 58-165,152-70 243,-661 371 635,339-162-21,325-210-604,-42 32-107,43-31 62,-1 0-1,1 0 1,0 0 0,0 1 0,0-1 0,-4 9 0,8-13 30,0 1 1,-1-1 0,1 0 0,0 1-1,0-1 1,-1 1 0,1-1-1,0 0 1,0 1 0,0-1-1,0 1 1,0-1 0,0 1 0,0-1-1,0 1 1,0-1 0,0 1-1,0-1 1,0 0 0,0 1-1,0-1 1,0 1 0,1 0 0,-1-1 6,0 0 1,1 1 0,-1-1 0,0 0 0,1 0-1,-1 0 1,0 0 0,1 1 0,-1-1 0,1 0-1,-1 0 1,1 0 0,-1 0 0,0 0 0,1 0-1,-1 0 1,1 0 0,-1 0 0,1 0 0,24-9-75,121-62 121,220-123 72,37-18-535,-393 207 289,0 1 0,1 0 0,-1 1 0,1 0 0,18-3 0,-28 6 71,0 0-1,0 0 0,1 0 1,-1 0-1,0 0 1,0 0-1,0 1 0,0-1 1,0 0-1,0 1 1,0-1-1,0 1 1,0-1-1,0 1 0,0 0 1,0-1-1,0 1 1,0 0-1,0 0 0,0-1 1,-1 1-1,1 0 1,0 0-1,-1 0 1,1 0-1,-1 0 0,1 0 1,-1 0-1,1 0 1,-1 0-1,0 1 0,1-1 1,-1 0-1,0 0 1,0 0-1,0 2 1,-8 52-4319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2021 8960,'-14'14'4091,"-14"23"-625,27-36-3433,1 0 0,-1 0 1,0 1-1,1-1 0,-1 0 0,1 1 1,0-1-1,0 0 0,-1 1 0,1-1 1,0 0-1,0 1 0,0-1 0,0 1 1,0-1-1,1 0 0,-1 1 0,0-1 1,1 0-1,-1 1 0,1-1 0,-1 0 1,1 0-1,0 1 0,-1-1 1,2 2-1,0-2 0,-1 1 0,1 0 0,0-1 1,-1 1-1,1-1 0,0 1 0,0-1 0,0 0 1,0 0-1,0 0 0,0 0 0,0 0 0,0 0 1,0-1-1,4 1 0,3 0 156,1-1-1,-1 0 1,1-1-1,-1 0 1,0-1 0,1 1-1,-1-2 1,0 0-1,0 0 1,0 0-1,-1-1 1,1 0 0,11-8-1,11-9 317,-2-1 1,30-27-1,-47 37-405,9-5 34,-1-2 0,-1 0 0,-1-1 1,-1-1-1,0-1 0,-2 0 0,-1-1 0,0-1 0,-2 0 0,-1-1 1,0 0-1,8-34 0,4-67 1,-6 0 0,2-254 0,-21 326-175,-2 1 0,-2 0-1,-3 0 1,-2 0 0,-2 2-1,-2-1 1,-3 2 0,-42-87 0,30 79-143,-2 1 0,-2 2 0,-3 1 0,-2 1 0,-3 3 0,-85-82 1,127 132 182,-3-2-10,0-1 0,0 0 0,0 1 1,0 0-1,-1 0 0,-5-3 0,8 4 5,0 1 0,0 0-1,0 0 1,0 0 0,0 0-1,0 0 1,0 0-1,0 0 1,0 0 0,-1 0-1,1 0 1,1 1 0,-1-1-1,0 0 1,0 1 0,0-1-1,0 0 1,0 1-1,0-1 1,0 1 0,0 0-1,1-1 1,-1 1 0,0 0-1,0-1 1,1 1 0,-1 0-1,0 0 1,1 0-1,-1 0 1,0 1 0,-2 3-18,1 1 0,-1-1 1,1 1-1,0 0 0,0 0 1,1 0-1,-1 0 0,1 8 1,-2 56-57,4-30 46,2 1 0,10 49 0,27 86-33,-31-140 66,120 442-50,23 97-194,-19 68 56,39 155 152,-133-654 36,71 172 0,-107-308 2,43 93-6,-40-90 14,0-1 0,0 0 1,1-1-1,1 1 0,-1-1 0,18 14 1,-24-21-6,0-1 0,1 0 1,-1 0-1,1 0 0,-1 0 0,1 0 1,0 0-1,-1 0 0,1-1 0,0 1 1,0 0-1,-1-1 0,1 0 1,0 1-1,0-1 0,0 0 0,2 0 1,-3 0-2,0-1 1,0 1 0,1 0-1,-1-1 1,0 0 0,0 1-1,0-1 1,0 0 0,0 1-1,0-1 1,0 0 0,0 0-1,0 0 1,0 0 0,-1 0 0,1 0-1,0 0 1,-1 0 0,2-1-1,0-4 5,0 1 0,0-1 0,-1 0 0,1 1 0,-1-1 0,-1 0-1,1 0 1,-1 0 0,0-8 0,-10-73 8,-3 0 1,-5 1-1,-33-100 0,10 57-230,-112-239 0,144 351 106,-1 0 0,0 1 1,-1 0-1,-1 0 0,-19-18 1,31 33 98,1 0-1,0 1 1,-1-1 0,1 0 0,0 0 0,0 0 0,-1 1 0,1-1 0,0 0 0,0 1-1,0-1 1,0 1 0,0-1 0,0 1 0,0 0 0,0-1 0,2 1 0,1-2-49,12-9 178,-1-1-1,0 0 1,-2-1-1,1-1 1,16-21-1,-13 15-48,23-31-553,-2-3 1,-3-1 0,36-75 0,-10 20-3668,-28 54 1012,-2 4-880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0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 53 7680,'-12'-6'8554,"-2"6"-4042,11 0-4378,0 0 1,0 1-1,0 0 1,1 0-1,-1 0 1,0 0-1,0 0 1,1 0-1,-1 1 0,1-1 1,-1 1-1,1 0 1,0 0-1,0 0 1,-4 3-1,-4 7 99,-16 22 0,18-23-82,-8 14-1,1-1 1,1 2-1,1 0 0,-11 32 0,-30 116-76,26-76-3,2-16-56,-78 234 119,74-246 16,25-56-154,4-11 12,0 0-1,0 0 0,0 0 1,0 1-1,0-1 0,0 6 1,1-8-147,6 8 134,-4-8 23,0-1 1,0 1 0,-1-1 0,1 0 0,0 1-1,0-1 1,0 0 0,0 0 0,0 0 0,-1-1 0,1 1-1,0 0 1,2-1 0,24-9 112,-26 9-115,77-40 347,-18 19-280,0 2 1,74-14-1,127-11-61,-191 38-24,128 3 0,-124 5 38,-70 0 41,4 1 122,-8-2-178,-1 0 1,0 0 0,0 0-1,0 0 1,0 0-1,0 0 1,0 0 0,1 0-1,-1 0 1,0 0 0,0 0-1,0 0 1,0 0 0,0 0-1,0 0 1,0 0 0,0 0-1,1-1 1,-1 1 0,0 0-1,0 0 1,0 0-1,0 0 1,0 0 0,0 0-1,0 0 1,0 0 0,0 0-1,0-1 1,0 1 0,0 0-1,1 0 1,-1 0 0,0 0-1,0 0 1,0 0 0,0-1-1,0 1 1,0 0-1,0 0 1,0 0 0,0 0-1,0 0 1,0 0 0,-1-1-1,1 1 1,0 0 0,0 0-1,0 0 1,0 0 0,0 0-1,0 0 1,0 0 0,0-1-1,0 1 1,-2-4 49,0 0 1,-1 0-1,1 0 1,-1 1 0,1-1-1,-5-3 1,-7-11-19,-4-12-23,1 0-1,-20-52 0,2 4-42,2 18-307,-2 1 0,-3 2 0,-56-65 0,36 58-1994,-114-99-1,170 162 2088,0-1 1,0 0-1,0 0 1,1 1-1,-1-1 1,0 0-1,1 0 1,0 0-1,-1-1 1,1 1-1,0 0 1,0 0-1,-1-4 0,2 4-58,0 1 0,0-1 0,0 1 0,0-1 0,1 1 0,-1-1 0,0 1 0,1 0 0,-1-1 0,1 1 0,-1-1 0,1 1 0,0 0-1,-1-1 1,1 1 0,0 0 0,0 0 0,0 0 0,0-1 0,0 1 0,0 0 0,1 0 0,-1 1 0,2-2 0,23-15-5011,3-2 1392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53 9984,'-1'-4'421,"1"0"7,-1 1 1,1-1-1,-1 1 0,0-1 1,0 1-1,-1-1 0,1 1 0,-1 0 1,1 0-1,-1 0 0,0 0 1,-5-6 2377,0 18-1478,4-2-1271,0 0 0,1 0 0,0 0 0,0 0-1,0 0 1,1 0 0,0 0 0,0 8 0,3 62 240,0-55-172,5 65 110,4 1 1,3-2 0,5 0 0,51 149-1,-47-177-916,2 0 1,32 54-1,-26-50-3015,-17-35-773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64 8448,'-4'-15'2068,"-10"-27"2173,13 42-4153,1-1 1,0 1-1,-1-1 0,1 1 1,0-1-1,-1 1 0,1 0 1,-1-1-1,1 1 0,-1 0 1,1 0-1,-1-1 0,1 1 1,-1 0-1,1 0 0,-1 0 1,1-1-1,-1 1 0,1 0 1,-1 0-1,1 0 0,-1 0 1,1 0-1,-1 0 0,0 0 1,1 0-1,-1 0 0,1 0 1,-1 1-1,1-1 0,-1 0 1,1 0-1,-1 0 0,1 1 1,-1-1-1,1 0 1,-1 1-1,1-1 0,0 0 1,-1 1-1,1-1 0,-1 0 1,1 1-1,-1 0 0,-14 20-218,3 9 255,1 0 0,2 1-1,1 0 1,-5 43 0,8-45-88,-12 87 27,4 2-1,7 221 0,57 236 9,19-131 185,-41-310-167,57 165 0,-76-271-76,21 42 1,-27-63-73,0 0 1,1 0 0,-1 0-1,1-1 1,0 1-1,1-1 1,0 0 0,0-1-1,0 1 1,11 6-1,-15-11-221,0 0-1,1 1 1,-1-2-1,1 1 0,0 0 1,-1 0-1,1-1 1,0 0-1,-1 1 0,1-1 1,0 0-1,-1 0 1,1 0-1,0-1 0,0 1 1,-1-1-1,1 1 1,3-2-1,-1-1-730,0 1 0,1-1 0,-1 0 0,-1 0 1,1-1-1,0 1 0,5-7 0,27-31-2814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10368,'-1'21'8284,"-4"20"-6282,-3 19-2283,-9 216 528,-9 99-260,-25 100-424,42-421-199,5-37-251,1 0 1,0 29-1,2-39 116,1 1 0,-1-1 0,0 0-1,-2 8 1,1-5-2967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9472,'-4'-6'1337,"-4"-4"94,6-1 3230,9 14-2491,0 5-1885,-1 1-1,0 0 1,0 1 0,-1-1-1,5 12 1,2 3-142,16 28 64,2-1 0,3-1 0,2-2 0,62 67 0,167 183 80,-211-232-455,-4 3-1,69 127 0,-94-147-443,-2-5-1940,31 49-1,-52-92 2350,12 14-3019,-13-15 3004,1 0 0,0 1 0,-1-1 0,1 0 0,0 0 0,-1 0 0,1 0 0,0 0 0,0 0 0,-1 0 0,1 0 0,0 0 0,-1 0 0,1-1 0,0 1 0,-1 0 0,1 0 0,-1-1 0,1 1 0,0 0 0,-1-1 0,1 1 0,-1 0 0,1-1 0,0 0 0,20-16-3958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8960,'11'-3'902,"-1"0"-1,1 1 1,-1 0 0,1 0 0,0 2-1,0-1 1,11 2 0,-10-1 1,-1-1-675,0 1 0,0 0 0,0 1 0,0 0 0,0 1 0,0 0 0,0 1 1,0 0-1,-1 1 0,0 0 0,1 0 0,16 11 0,-4 2-59,-1 0 0,-1 2 1,-1 0-1,0 1 0,-2 1 0,0 1 1,-1 0-1,-2 2 0,0-1 0,17 40 0,6 23 325,42 138-1,-63-161-329,-3 1 0,-2 1 0,4 79 0,-14-46 50,-22 192-1,-41 98-4272,48-316 1851,9-41-624,5-29 2515,-1-1 0,0 0-1,1 1 1,0-1 0,-1 0-1,1 0 1,0 0 0,-1 1-1,1-1 1,0 0 0,0 0-1,0 0 1,1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54 8832,'-8'7'6122,"9"-7"-6026,-1 1 0,0-1 0,0 0 0,0 1 0,1-1 0,-1 1 0,0-1 0,0 0 0,1 1 0,-1-1 0,0 0-1,1 0 1,-1 1 0,0-1 0,1 0 0,-1 0 0,1 1 0,-1-1 0,0 0 0,1 0 0,-1 0 0,1 0 0,-1 0 0,1 0 0,-1 1 0,1-1 0,-1 0-1,1 0 1,16 0 493,-14 0-339,40-3 991,0-1 0,81-20 0,-20 2-1134,-81 18-190,49-6-921,-25 13-2965,-45-2 3500,0-1 1,0 1 0,0 0 0,0 0-1,0-1 1,-1 2 0,1-1-1,0 0 1,0 0 0,-1 0-1,1 1 1,0-1 0,-1 1-1,0-1 1,3 4 0,10 19-3404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11008,'22'-4'4128,"-15"-4"-3200,15-4 287,-15 5-95,8 0-704,14-5-160,7 0-320,5 4-96,17 4 64,14-4-1248,0 1-511,20-5-2913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1244 7552,'-3'2'273,"0"0"0,0 0 0,0 1 0,0-1-1,0 1 1,1-1 0,-1 1 0,1 0 0,0 0 0,-1 0 0,1 0 0,1 0 0,-1 1 0,0-1 0,1 1 0,-2 6 0,-2 4 714,3-9-733,0 0 0,1 0 1,-1 0-1,1 1 0,0-1 0,1 0 0,-1 1 0,1-1 0,0 1 1,0-1-1,2 8 0,-1-9-185,0-1-1,0 1 1,0-1 0,1 0 0,-1 1-1,1-1 1,0 0 0,0 0 0,0 0-1,1-1 1,-1 1 0,1 0-1,-1-1 1,1 0 0,0 1 0,0-1-1,0 0 1,0-1 0,0 1 0,0 0-1,1-1 1,-1 0 0,1 0 0,-1 0-1,6 1 1,1 0 170,0 0 0,0-1-1,0-1 1,0 0 0,0 0 0,0-1-1,0 0 1,12-3 0,-3-1-14,-1-1 0,0-1 0,0-1 1,-1 0-1,0-2 0,0 0 0,21-16 0,-13 5-40,-1 0-1,0-2 0,33-42 0,-48 52-159,0 0 1,-1-1-1,-1 0 0,0-1 0,0 1 0,-2-1 0,0-1 1,-1 1-1,0-1 0,3-31 0,-5 11 12,-1-1 1,-2 1-1,-9-64 1,3 61-45,-2 1 0,-1 0 0,-3 0 0,0 1-1,-3 0 1,-1 1 0,-1 1 0,-2 1 0,-2 0 0,-1 2 0,-30-34 0,-27-22-47,-4 4 1,-96-74 0,179 158 49,-7-7-45,-1 0 0,0 1 0,-14-7 0,21 12 37,1 0 1,0 0 0,0 1-1,-1-1 1,1 0 0,0 1-1,-1-1 1,1 1 0,-1 0 0,1-1-1,0 1 1,-1 0 0,1 0-1,-1 0 1,1 0 0,-1 0-1,1 0 1,-1 0 0,1 1-1,-1-1 1,1 0 0,0 1-1,-1-1 1,1 1 0,0 0-1,-1-1 1,1 1 0,0 0-1,0 0 1,0 0 0,-1 0 0,1 0-1,0 0 1,0 0 0,0 0-1,-1 2 1,0 5 13,-1 0 0,2 0 0,-1 0 0,1 0 0,0 0 0,1 1 0,0-1 0,0 0 0,1 0 0,0 0 0,2 10 0,1 11-26,4 44 50,3-2-1,3 1 1,3-1 0,4-2-1,2 0 1,3-1 0,3-1 0,4-2-1,2-1 1,51 70 0,235 272 235,-228-299-142,72 75 7,-129-143-18,-1-1-3880,-28-33 1468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 10112,'-7'-27'3872,"-1"15"2175</inkml:trace>
  <inkml:trace contextRef="#ctx0" brushRef="#br0" timeOffset="1">9 19 20191,'7'32'-96,"0"6"-64,8 8-768,-1 5-256,0-1-735,8-6-257,7-10-2144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7040,'-7'-7'2720,"-1"7"-1952,16 14-3936,-1-2-864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0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7 9088,'-6'-6'11893,"0"24"-10499,0-2-1194,-57 229 937,37-150-850,12-44-141,-54 195 258,32-149-249,6-18-92,29-74-270,-1-1-1,0 0 0,0-1 0,0 1 1,0 0-1,0-1 0,-1 1 1,0-1-1,0 0 0,0 1 0,0-1 1,0-1-1,-1 1 0,1 0 1,-1-1-1,0 0 0,1 0 0,-8 3 1,9-5-54,1 0 0,0 0 1,0 0-1,0 0 0,0 0 1,0 0-1,0-1 0,0 1 0,0 0 1,0 0-1,0-1 0,0 1 1,0-1-1,0 1 0,0-1 1,0 1-1,0-1 0,0 0 0,0 0 1,1 1-1,-1-1 0,0 0 1,0 0-1,1 0 0,-1 0 1,1 1-1,-1-1 0,1 0 0,-1 0 1,1 0-1,0 0 0,-1 0 1,1-2-1,-1-17-3568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1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86 560 9856,'12'13'11680,"-23"-14"-9254,7-1-2302,0 1 0,0-1 1,0 0-1,0 0 0,0-1 0,0 1 1,0-1-1,1 0 0,-1 0 1,1 0-1,0 0 0,-1 0 0,2-1 1,-1 1-1,0-1 0,1 0 0,-4-8 1,2 4-97,1 0 0,0 0 0,0-1 0,1 1 1,0-1-1,1 0 0,-1 1 0,1-12 1,4-32 6,1 0 0,3 0 0,2 0 0,25-81 1,-31 122-9,-1 4-41,0-1 1,0 1-1,1 0 1,0 0 0,0 0-1,8-12 1,-11 18 7,1 0-1,0 0 1,0 0 0,0 0-1,0 1 1,0-1 0,0 0 0,1 0-1,-1 1 1,0-1 0,0 1-1,0-1 1,1 1 0,-1-1-1,0 1 1,1 0 0,2-1 0,-2 1 0,1 1 0,-1-1 0,1 1 0,-1-1 0,0 1 0,1 0 1,-1 0-1,0 0 0,1 0 0,-1 0 0,0 1 0,4 2 1,18 15-1,34 35 0,-17-15-110,-38-36 115,0 0 0,0-1 0,1 1 0,-1-1 0,1 0 0,-1 0 1,1-1-1,0 1 0,-1-1 0,1 1 0,0-1 0,0 0 0,0-1 1,0 1-1,0-1 0,1 0 0,-1 0 0,0 0 0,0 0 0,0-1 1,0 0-1,0 1 0,0-2 0,4 0 0,-5 0-16,1 1-1,0 0 1,0 0-1,0 1 1,0-1 0,0 1-1,0 0 1,0 0-1,0 0 1,0 1-1,0-1 1,0 1-1,0 0 1,0 0 0,0 0-1,0 1 1,-1-1-1,1 1 1,0 0-1,-1 0 1,0 0 0,1 1-1,3 3 1,8 7-331,-1 1 1,0 0-1,18 26 1,-15-18-58,-13-16-601,0 0 0,0 0 0,0 0 0,-1 0 0,0 1 0,0-1 0,4 14 0,3-1-3724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2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24 8704,'-3'-2'637,"1"0"0,0 1 1,-1-1-1,1 0 0,-1 1 0,0 0 1,0 0-1,-4-2 0,-14-6 4270,20 10-4793,1-1 0,0 0 0,-1 0-1,1 1 1,0-1 0,-1 0 0,1 1 0,-1-1 0,1 0 0,0 1 0,0-1 0,-1 0 0,1 1 0,0-1 0,0 1 0,-1-1-1,1 1 1,0-1 0,0 1 0,0-1 0,0 1 0,0-1 0,0 1 0,0-1 0,0 0 0,0 1 0,0-1 0,0 1 0,0-1-1,0 1 1,0 0 0,3 9-81,1 0-1,-1 0 0,1-1 1,11 19-1,7 14-66,161 463 130,-106-229 36,-68-240 35,17 42 2527,-26-77-2653,-8-11 333,-10-14-416,12 12 47,1 0 1,0-1 0,1 1 0,0-1-1,1 0 1,0 0 0,-1-23 0,3-100-31,2 73-39,-1 47 42,0-12 22,0 0 0,2-1 0,1 1 0,8-33 1,-10 57-9,0 0 0,0 0 0,1 1 0,-1-1 0,1 1 0,0-1 0,0 1 0,1 0 0,-1 0 0,1 0 0,-1 0 0,1 0 1,0 1-1,0-1 0,6-3 0,-7 5 7,0 0 0,1 0 0,-1 0 0,0 0 0,1 0 1,-1 1-1,1-1 0,-1 1 0,1 0 0,-1 0 0,1 0 0,-1 0 0,1 0 1,-1 0-1,1 0 0,-1 1 0,0 0 0,1-1 0,-1 1 0,0 0 1,1 0-1,-1 0 0,0 0 0,0 1 0,3 1 0,2 3-5,1 0 0,-1 1 0,0 0 0,-1 0 0,0 0-1,0 1 1,9 17 0,0 4-37,11 31 1,-12-26 59,5 18 38,22 93 0,-25-83 11,-2-4-42,15 50-1627,-26-100 267,3 6-2500,-5-14 3720,-1 0 0,1 0 0,-1 0 0,1 0 1,-1 0-1,1 0 0,-1 0 0,1 0 0,-1-1 0,1 1 0,-1 0 1,1 0-1,-1 0 0,1-1 0,-1 1 0,1 0 0,-1 0 0,1-1 1,-1 1-1,1 0 0,-1-1 0,0 1 0,1-1 0,-1 1 0,0 0 1,1-1-1,-1 1 0,0-1 0,0 1 0,1-1 0,-1 0 1,7-10-1869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2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10752,'0'0'8319,"16"-14"-6196,2 6-1874,0 2 0,0 0 0,0 1 0,1 1 0,-1 0 0,24 0 0,6-3 184,225-30 575,-219 30-1933,-17 5-7424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2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10496,'0'-5'5625,"2"8"-4841,3 6-159,1 0-410,0-1 0,0 0 0,1-1 1,0 1-1,0-1 0,1-1 0,0 0 0,0 0 0,0 0 0,1-1 0,0 0 0,0 0 0,0-1 0,17 4 1,-3-1 67,0-2 1,0-1-1,1-1 1,-1 0-1,26-2 1,-37 0-163,-1 0 1,1 1-1,-1 0 0,0 1 1,0 0-1,0 1 0,13 6 1,-21-8-43,-1 0 0,1 0 0,0 0 0,-1 0 0,1 1 0,-1-1 0,0 1 0,0 0 0,0-1 0,0 1 0,0 0 0,-1 0 0,1 0 0,-1 0 0,0 1 0,0-1 0,0 0 0,0 1 0,0 3-1,1 9 137,0 0 0,0 27 0,-3 15-186,-3-1 1,-2 0 0,-2 0 0,-23 77 0,29-126-664,0-1 1,0 1-1,1 0 1,0 10-1,18-32-7968,3-14 4186,1 2 464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2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21 10880,'-22'-20'8949,"6"20"-5712,13 1-3193,0-1 0,0 1 1,-1 0-1,1-1 0,0 1 0,0 0 1,0 1-1,0-1 0,0 1 0,1-1 1,-1 1-1,0 0 0,1 0 0,-1 0 0,1 0 1,0 0-1,0 1 0,0-1 0,0 1 1,0 0-1,0-1 0,0 1 0,1 0 1,0 0-1,-1 0 0,1 0 0,-1 4 1,-2 8-9,0-1 0,1 1 0,0 0 0,0 24 0,-1 36 73,9 95 1,-1-129-155,1 1-1,3-1 0,24 79 1,-28-110 46,0 1 0,1-1 0,0 0 0,1 0 0,0 0 0,1-1 0,-1 0 1,2 0-1,14 14 0,-17-19 24,-1 0 1,1-1 0,-1 0-1,1 0 1,0-1 0,0 1 0,1-1-1,-1 0 1,0 0 0,1-1-1,-1 0 1,1 0 0,-1 0-1,1 0 1,-1-1 0,1 0-1,0 0 1,-1-1 0,1 1 0,-1-1-1,11-4 1,-7 3 34,-1-1 0,-1-1 1,1 0-1,0 0 0,-1 0 0,0-1 0,0 0 1,0 0-1,-1-1 0,1 0 0,-2 0 0,1 0 1,0-1-1,7-13 0,0-4 95,0-1 0,-2-1 0,10-31 0,-11 29-46,-1 5-49,-1-1 1,-2-1 0,0 1-1,-1-1 1,-2 0-1,0 0 1,-2-27 0,-1 44-65,-1-1 1,0 1-1,0-1 1,-1 1 0,0 0-1,0 0 1,-1 0-1,0 0 1,0 0 0,-1 1-1,0 0 1,-1-1 0,1 1-1,-1 1 1,-1-1-1,1 1 1,-1 0 0,0 0-1,-1 0 1,1 1-1,-1 0 1,0 1 0,0-1-1,-15-5 1,0 1-439,-1 1 1,-1 1-1,0 1 1,1 1-1,-39-2 0,23 4-4591,0 3-4228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74 291 7296,'-4'-7'1196,"0"1"0,-1-1 0,1 1 0,-10-9 0,9 10-538,0 0 0,1-1-1,-1 1 1,-4-11 0,2 7 67,6 9-610,1-1 0,-1 0 1,1 1-1,-1-1 1,1 0-1,-1 0 0,1 1 1,-1-1-1,1 0 1,0 0-1,-1 0 0,1 0 1,0 1-1,0-1 1,-1 0-1,1-4 2530,8 21-2592,45 150 195,3 4-181,188 359-134,-197-436 6,-29-55 129,2 0 0,1-2 0,2-1 1,39 48-1,-62-83-37,1 1-1,-1 0 1,1 0-1,-1-1 1,1 1 0,0 0-1,0-1 1,-1 1 0,1-1-1,0 1 1,0-1-1,0 1 1,-1-1 0,1 1-1,0-1 1,0 0 0,0 0-1,0 1 1,0-1 0,0 0-1,0 0 1,0 0-1,0 0 1,0 0 0,-1 0-1,1 0 1,0 0 0,2-1-1,-2 0 28,1 0 1,-1 0-1,0-1 0,1 1 0,-1 0 1,0 0-1,0-1 0,0 1 1,0-1-1,0 1 0,0-1 0,0 0 1,1-3-1,2-8 195,0 0 0,-1 0 0,2-15 0,-4 25-222,7-65 63,-2 1 0,-6-112 1,-29-133-53,19 244-10,-3 0 0,-3 1 0,-38-100 0,38 123-37,-56-136-107,68 171 2,-7-20-165,11 29 276,-1-1-1,1 1 1,0-1-1,0 1 0,0-1 1,0 0-1,0 1 1,1-1-1,-1 1 1,0-1-1,0 1 1,0-1-1,0 1 1,1-1-1,-1 1 1,0-1-1,0 1 1,1-1-1,-1 1 1,0 0-1,1-1 1,-1 1-1,1-1 0,-1 1 1,0 0-1,1-1 1,-1 1-1,1 0 1,-1 0-1,1-1 1,-1 1-1,1 0 1,-1 0-1,1 0 1,-1 0-1,1-1 1,-1 1-1,1 0 1,-1 0-1,1 0 1,-1 0-1,1 0 1,0 0-1,-1 1 0,1-1 1,2 0 8,1 0 0,-1 1-1,0-1 1,0 1 0,0 0 0,0 0 0,0 0 0,0 1-1,0-1 1,0 0 0,0 1 0,3 3 0,25 11 297,-17-13-171,1 1 0,-1-2 0,26 2 0,-25-3-17,1 0 1,-1 1-1,26 8 1,-21-5-60,0 0 0,0-1 0,0-1 0,0-1 0,31-1 0,104-12 327,-115 6-262,271-43 391,-86 10-423,-162 31-81,0 4 0,0 2-1,78 10 1,-79-8 38,-47-2-36,0 1 0,0 1 0,27 5 0,-33-4-225,-8-2 62,1 0-1,-1 0 0,0 1 1,0-1-1,0 0 0,0 0 1,0 1-1,1-1 0,-1 1 0,0-1 1,0 1-1,0 0 0,0-1 1,0 1-1,1 1 0,1 14-8068,-3-5 3121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73 7296,'0'-4'505,"0"2"-245,0-1 0,0 1 0,0-1 0,0 1 0,0 0 0,0-1 0,-1 1 0,1 0 0,-1-1 0,1 1 0,-1 0 0,0-1 0,0 1 0,0 0 0,0 0 0,-1 0 0,1 0 0,-3-2 0,2-19 5265,-5 47-4809,-9 47 0,4-10-308,-9 17 211,-23 116 191,34-142-612,-24 69-1,-1-49-198,34-68 1312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3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7808,'-8'-12'9436,"10"17"-7838,4 7-1258,1 0 0,0 0 0,1-1 0,0 0 0,12 12 0,-7-8-71,19 22 37,2-2-1,2-1 0,64 47 0,-41-40-182,119 62 0,-164-96-727,25 12 1238,-18-16-4666,-1-8-6611,0-7 5838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40 8960,'0'-2'259,"1"1"1,-1 0 0,0-1 0,0 1-1,0 0 1,0-1 0,0 1-1,0-1 1,-1 1 0,1 0 0,0-1-1,-1 1 1,1 0 0,-1-1-1,0 1 1,1 0 0,-1 0 0,0 0-1,1 0 1,-1-1 0,0 1-1,0 0 1,0 0 0,0 0 0,0 1-1,0-1 1,-1 0 0,1 0-1,0 1 1,0-1 0,0 0 0,-1 1-1,1-1 1,0 1 0,-1 0-1,1-1 1,0 1 0,-1 0 0,1 0-1,-1 0 1,1 0 0,-3 0-1,5 23 493,74 436-389,-66-419-495,-4-16-196,1 0-1,0-1 1,13 27 0,1-23-4684,-10-16 1891,3 3-639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6 196 8704,'0'0'91,"0"0"1,-1 0-1,1 0 1,0 0 0,0 0-1,-1 0 1,1-1-1,0 1 1,0 0-1,0 0 1,-1 0-1,1 0 1,0 0 0,0-1-1,0 1 1,-1 0-1,1 0 1,0 0-1,0-1 1,0 1-1,0 0 1,0 0 0,0-1-1,-1 1 1,1 0-1,0 0 1,0-1-1,0 1 1,0 0-1,0 0 1,0-1 0,0 1-1,0 0 1,0 0-1,0-1 1,0 1-1,0 0 1,0 0-1,1-1 1,-1 1 0,0 0-1,0 0 1,0 0-1,0-1 1,0 1-1,0 0 1,0 0-1,1-1 1,-1 1 0,0 0-1,0 0 1,0 0-1,1 0 1,-1-1-1,0 1 1,0 0-1,0 0 1,1 0 0,-1 0-1,22-8 2158,-7 3-1720,9-6 145,-17 8-489,0 0-1,0 0 1,-1-1-1,1 0 1,8-7 0,-1-1 150,4-2-699,-1-1 0,0 0 1,23-30-1,-25 27-1796,6 5-2149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1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10240,'4'0'8321,"5"7"-7898,-2-2 384,46 25 1351,23 15-892,-57-31-979,0 0 0,-1 2 0,-1 0 0,0 1 0,22 29 0,60 102 331,0 0-622,-67-109-100,1-1 0,3-2 0,45 37 0,59 30-7592,-115-86 3345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8448,'-2'1'3615,"-4"5"-1481,9 52-205,11 61 0,-2-22-1217,4 16 504,46 167 0,-48-203 2854,-14-97-3979,1-1 0,1 1-1,6-25 1,-6 36-115,0 0-1,1 0 0,0 0 1,1 1-1,0 0 1,0 0-1,1 0 0,0 0 1,10-12-1,-13 18 17,1 0 0,-1 0 0,1 0 1,0 0-1,-1 0 0,1 1 0,0-1 0,0 1 1,0 0-1,0 0 0,0 0 0,0 0 0,1 0 0,-1 1 1,0 0-1,0-1 0,1 1 0,-1 0 0,0 1 1,0-1-1,1 0 0,-1 1 0,0 0 0,0 0 0,0 0 1,0 0-1,4 2 0,1 1 9,0 0-1,0 1 1,0-1-1,-1 2 1,0-1 0,0 1-1,0 0 1,9 11 0,8 13-412,-2 0 0,-1 2 1,-2 0-1,25 59 0,-42-89-10,-1 1 0,1 0-1,-1-1 1,1 1 0,0-1-1,0 1 1,0-1 0,5 4-1,1 2-2202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8704,'0'0'6266,"1"19"-3471,2-15-2594,0-1 0,-1 0 0,1 0 0,0 0 0,1 0 0,-1-1 0,0 1 0,1-1 0,-1 0 0,1 0 0,0 0 0,0 0 0,0-1 0,0 1 0,0-1 0,0 0 0,5 0 0,10 2 279,1-1 1,27-1-1,-38-1-323,28-1 206,-1-1 0,0-1 1,0-3-1,-1 0 1,1-3-1,43-15 1,20-5-223,-13 6 219,-49 12-181,0 2 0,1 1 0,66-4 0,118 8 74,20-2 223,-176 0-373,0 3-1,0 3 1,76 9 0,-56-2 270,120-7 1,-91-1-183,1190 1 812,-988-12-1126,4 24 181,2 0 7,387 3-12,-355-11-55,-245-4 90,-109 0-67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 8320,'-1'-1'258,"0"0"1,0 0-1,-1 0 0,1 0 1,0 0-1,-1 1 0,1-1 1,-1 1-1,1-1 1,-1 1-1,1 0 0,-1-1 1,1 1-1,-1 0 0,-1 0 1,-9 1 6326,21 13-5619,-3-9-743,1 0 1,0-1-1,0 0 1,0 0-1,1-1 1,0 0-1,-1 0 1,1-1-1,13 3 1,12 1 298,33 0 1,70-1 277,35 2-256,-70-1-1095,-35-6-4179,-48 0 2117,-2 0-2218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3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24 192 10112,'-22'-26'10058,"22"28"-10018,-1 1 1,1-1-1,0 1 1,0 0-1,0-1 0,0 1 1,1-1-1,-1 1 0,0-1 1,1 1-1,0-1 1,1 4-1,1 7 32,22 111 201,24 112 3,-33-177-164,44 110 1,22-1 158,-70-146-186,2-1 1,0 0-1,1-1 1,1 0-1,23 20 1,-37-38-28,1 0 0,-1 0 0,1 0 1,0 0-1,0 0 0,0-1 0,0 0 1,0 1-1,0-1 0,0 0 0,0-1 0,4 2 1,-6-2-19,1 0 1,0 0 0,-1 0 0,1 0-1,0 0 1,-1-1 0,1 1-1,-1 0 1,1-1 0,0 1-1,-1-1 1,1 0 0,-1 1 0,1-1-1,-1 0 1,0 0 0,1 0-1,-1 0 1,0 0 0,0 0-1,1 0 1,-1-1 0,0 1-1,0 0 1,0-1 0,0-1 0,2-3-1,0 1 0,-1-1 0,0 0 0,-1 0 0,1 0 0,-1 0 0,0 0 0,0 0 0,-1-1 0,0 1 0,0 0 0,0 0 0,-2-7 0,-3-10-5,0-1 0,-10-24 0,11 35-7,-252-658 41,240 638-148,12 26 38,0 1 1,0-1 0,1 0-1,0 0 1,1-1 0,0 1-1,0-1 1,-1-10 0,3 17 40,0 0 1,0 0 0,0 0-1,0 0 1,1 0 0,-1 1-1,0-1 1,0 0 0,1 0-1,-1 0 1,1 0 0,-1 1-1,1-1 1,-1 0 0,1 1-1,0-1 1,-1 0 0,1 1-1,0-1 1,-1 1-1,1-1 1,0 1 0,0-1-1,-1 1 1,1-1 0,0 1-1,0 0 1,0 0 0,0-1-1,0 1 1,-1 0 0,3 0-1,33-1 419,-26 1-310,135 2 643,223-9 32,-317-1-601,0-2 0,-1-2 1,68-27-1,-77 26-175,-9 4-184,1 3-1,0 0 0,0 3 1,1 0-1,49 4 0,-51-1-1099,-31 0 1132,0 0 0,-1 1 0,1-1 0,0 0 0,0 1 0,0-1 0,0 1 0,0-1 0,-1 1 0,1-1 0,0 1 0,0 0 0,-1-1 0,1 1 0,0 0 0,-1-1 0,1 1 0,-1 0 0,1 0 0,-1 0 0,1 0 1,-1-1-1,0 1 0,1 0 0,-1 0 0,0 0 0,0 2 0,4 28-4432,-4-12-352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4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59 8704,'-2'-27'2087,"0"9"880,1 5 3600,-7 37-5178,2-8-1162,-6 47 444,-7 90 0,14-97-541,-5 57-21,-9 78 27,12-146-525,-1 69-1,8-112-543,-21-15-6496,15 2 4464,4-3-811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40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96 8704,'-11'-17'1897,"8"12"-1194,-1 0 0,1 0 0,-1 0 0,0 0 0,0 1-1,0-1 1,-1 1 0,-7-6 0,10 10-465,1-2-1,-1 1 1,0 0-1,1 0 1,-1 0-1,1-1 1,0 1-1,-1-1 1,1 1-1,0-1 1,0 1-1,0-1 1,0 0-1,0 0 0,0 1 1,1-1-1,-1 0 1,0-2-1,2 4-208,-1 0 0,1 0-1,0 0 1,0 0-1,0 0 1,-1 0 0,1 0-1,0 1 1,-1-1-1,1 0 1,0 0 0,0 1-1,-1-1 1,1 0-1,0 1 1,-1-1 0,1 1-1,-1-1 1,1 1-1,-1-1 1,2 2 0,13 13 252,0 0 0,-1 1 1,0 1-1,18 31 0,36 80 306,-29-51-431,-16-33-94,-13-24-77,0 0 1,1-1-1,1 0 1,17 20-1,65 76-1410,-79-93-2700,22 46 1,-18-32-393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4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6272,'2'-5'782,"0"1"0,0-1 0,-1 0 0,0 1 0,0-1 0,0-7 0,-2-58 2151,0 33-557,1 8 3265,0 0-5042,0 29-542,-1 0 0,1 1 0,0-1 0,0 0 0,0 0 0,0 0 0,0 0 0,0 0 0,0 1 0,-1-1 0,1 0-1,0 0 1,0 0 0,0 0 0,0 0 0,0 0 0,-1 0 0,1 0 0,0 1 0,0-1 0,0 0 0,0 0 0,-1 0 0,1 0 0,0 0 0,0 0-1,0 0 1,0 0 0,-1 0 0,1 0 0,0 0 0,0 0 0,0 0 0,-1 0 0,1 0 0,0-1 0,0 1 0,0 0 0,0 0 0,56 222-20,-14-91 91,6-1 0,68 129 0,-90-213-23,-11-18 290,17 38 1,-28-51 588,-8-23-310,1 2-675,1-1 0,-1 0-1,1-1 1,1 1-1,0 0 1,0 0 0,0-1-1,1 1 1,0-1-1,0 1 1,1 0-1,0-1 1,0 1 0,4-11-1,-2 9-26,1 0 0,1 1 0,-1 0 0,1 0 0,1 0 0,-1 1 0,1 0 0,1 0 0,-1 0 0,14-10 0,-14 13 23,-1 0 1,1 0-1,0 1 1,0 0-1,0 0 1,0 1 0,0 0-1,0 0 1,1 0-1,-1 1 1,1 0-1,0 0 1,-1 0-1,1 1 1,0 0 0,6 1-1,-4 1-8,-1 0 1,0 0-1,0 1 0,0 0 0,0 0 0,0 1 0,0 0 1,12 9-1,3 5 30,27 27 0,-6-5-48,-38-34 42,0 1 1,-1 0-1,0 0 0,0 0 0,0 1 1,-1 0-1,0 0 0,5 16 0,-8 20 165,-1-42-288,2 6-2063,0-3 1095,0 0 0,0 0 1,0 1-1,1-2 0,0 1 1,0 0-1,1 0 0,5 5 1,17 14-4217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48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31 110 8448,'0'-109'10618,"-7"117"-8554,1 9-1826,2-1 0,0 1 0,1 0 0,1-1 1,0 2-1,1 22 0,0-5 58,2 606 1105,58-1-1378,-18-366 40,-25-197-36,39 116 0,-50-179 25,1 0 1,0 0 0,1-1-1,0 0 1,1 0-1,1-1 1,0 0-1,13 14 1,-16-20-275,1 0 1,-1-1 0,1 0-1,0 0 1,0-1 0,13 5-1,-13-5-622,1-2 0,0 1 0,0-1 0,1-1 0,-1 1 0,0-2 0,11 1 0,11-6-4505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9344,'0'0'6752,"7"20"-3931,-5-19-2707,1 0 1,-1 0-1,0 0 1,0 0-1,1-1 1,-1 1 0,0 0-1,1-1 1,-1 0-1,0 0 1,1 1-1,-1-2 1,5 1-1,33-6 949,-34 5-924,42-11 961,65-24 1,-55 17-726,219-63-5,-89 41-4564,-129 27 1575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1 357 9216,'0'0'145,"0"0"0,0-1 0,0 1-1,1 0 1,-1-1 0,0 1 0,0 0 0,0-1 0,1 1 0,-1 0 0,0-1 0,0 1 0,0 0 0,1 0 0,-1-1 0,0 1 0,1 0 0,-1 0 0,0 0 0,1-1 0,-1 1-1,0 0 1,1 0 0,-1 0 0,0 0 0,1 0 0,-1 0 0,0 0 0,1 0 0,-1 0 0,1 0 0,-1 0 0,0 0 0,1 0 0,-1 0 0,0 0 0,1 0 0,-1 0 0,0 0-1,1 0 1,-1 1 0,0-1 0,1 0 0,-1 0 0,0 0 0,1 1 0,26 11 2710,-16-6-2197,-2-4-461,0 0-1,0 0 1,0-1 0,0 0 0,1-1 0,-1 0 0,0 0 0,17-3 0,1-2 188,37-13 1,-58 16-316,62-22 365,95-49-1,-24 10-535,332-99-6235,-369 133 1526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3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9728,'1'-5'13391,"10"13"-12318,9-7-460,103-1 355,83 0 299,-70 0-6046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106 163 7040,'-4'-7'643,"0"0"0,0 0 1,-1 1-1,1 0 0,-2 0 1,1 0-1,-9-7 0,10 8-250,0 1 0,1-1 0,-1 0 1,1 0-1,0 0 0,0 0 0,1 0 0,-4-10 0,4 9 162,-1 0 0,1 0 0,-1 0 1,-1 0-1,1 0 0,-8-8 0,15 18-205,0 1-1,-1-1 0,1 1 1,-1 0-1,0 0 1,3 6-1,16 27 592,-8-18-603,-3-4-92,1 1 0,-2 0 0,10 22 0,104 289 688,-114-300-887,111 350 732,-32-93 890,-88-283-1621,12 35 779,-2-25-431,-10-12-390,-1 0-1,1 0 1,-1 1-1,1-1 1,-1 0-1,1 0 0,-1 0 1,1-1-1,-1 1 1,1 0-1,-1 0 1,1 0-1,-1 0 1,1 0-1,-1 0 1,0-1-1,1 1 0,-1 0 1,1 0-1,-1-1 1,1 1-1,-1 0 1,0-1-1,1 1 1,-1 0-1,0-1 1,1 1-1,-1-1 1,0 1-1,1-1 0,4-7 13,-1 0 0,0 0 0,0 0 0,5-16 0,13-30-86,-11 34 21,5-13 25,2 1-1,1 1 0,1 0 0,29-32 1,-45 59 16,0 1 0,0-1-1,1 1 1,-1 0 0,1 0 0,0 0 0,0 0 0,0 1 0,1 0 0,-1 0 0,8-2-1,-9 4 5,-1-1 0,0 1 0,1 0-1,-1 0 1,0 0 0,1 0 0,-1 1 0,0-1-1,0 1 1,1 0 0,-1 0 0,0 0-1,0 0 1,0 1 0,0-1 0,0 1-1,0-1 1,0 1 0,-1 0 0,1 1-1,3 3 1,14 19-101,-1 0 1,-2 1-1,-1 1 0,-1 1 0,21 53 1,-23-52-7,-5-10-621,-1 0-1,8 33 1,-12-40-1049,-1 1 0,0 0 0,-1 12 0,-1-10-3644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49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7808,'0'-31'11434,"9"39"-10255,33 20-411,-2 2 1,-1 2-1,44 45 1,-62-54-577,-1 1 1,-1 1-1,-2 0 1,0 2-1,-1 0 0,18 45 1,-6 3 68,-4 1-1,-3 1 1,-3 1 0,12 132 0,-23-108-147,-4-1 0,-5 1 0,-19 125 0,15-178-206,-18 101 335,19-124-852,-2-1 1,-1 0 0,-20 43-1,12-33-3060,9-23 1162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1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78 8704,'-6'0'5227,"-22"1"-236,25 2-4940,0-1 0,0 1-1,0 0 1,0 0 0,1 0 0,-1 1 0,1-1-1,-1 1 1,1-1 0,1 1 0,-1 0-1,0 0 1,1 0 0,0 0 0,0 0 0,0 0-1,0 0 1,1 0 0,-1 5 0,1-5-68,0 1 1,-1 0-1,2-1 1,-1 1-1,0 0 1,1-1 0,0 1-1,0 0 1,1-1-1,-1 1 1,1-1-1,0 0 1,0 1-1,0-1 1,1 0 0,4 6-1,-5-9 42,-1 0 0,1 0 0,0 0 0,-1 0 0,1 0 0,0-1 0,0 1 0,0-1 0,-1 1 0,1-1-1,0 1 1,0-1 0,0 0 0,0 0 0,0 0 0,0 0 0,0-1 0,0 1 0,-1 0 0,1-1 0,0 1 0,0-1 0,0 0 0,-1 1 0,1-1 0,0 0 0,0 0 0,-1 0 0,1 0-1,1-2 1,1 0 58,1 0 0,-1-1 0,-1 1 0,1-1 0,0 1 0,-1-1 0,0 0 0,0 0 0,0-1-1,3-6 1,-3 3 42,0-1-1,-1 0 0,0 0 1,-1 0-1,0 0 1,0 0-1,-1 0 0,0 0 1,-3-18-1,2 23-74,0 1 0,1-1 1,-1 0-1,-1 0 0,1 0 0,-1 1 0,1-1 1,-1 0-1,0 1 0,-1 0 0,1-1 1,0 1-1,-1 0 0,0 0 0,0 1 0,1-1 1,-2 0-1,1 1 0,0 0 0,0 0 1,-1 0-1,1 0 0,-1 0 0,0 1 0,-5-2 1,8 3-40,0-1 0,1 1 0,-1 0 1,0 0-1,0 0 0,0 0 0,0 0 1,0 0-1,0 0 0,0 0 1,0 1-1,1-1 0,-1 0 0,0 1 1,0-1-1,0 0 0,0 1 0,1-1 1,-1 1-1,0-1 0,0 1 0,1-1 1,-1 1-1,0 0 0,-1 2 1,0-1 0,1 0-1,0 1 1,-1-1 0,1 0-1,0 1 1,0 0 0,-1 3-1,0 3-23,0 1-1,1 0 0,-1 17 1,2-21-8,0 0 0,1-1 0,-1 1 0,1 0 0,0-1 0,1 1 0,-1 0 0,1-1 0,5 11 0,-6-14 14,1 0 0,-1 0 0,1 0 1,0 0-1,-1 0 0,1 0 0,0 0 0,0-1 0,1 1 0,-1-1 0,0 1 0,0-1 0,1 0 0,-1 0 0,0 0 1,1 0-1,-1-1 0,1 1 0,0 0 0,-1-1 0,1 0 0,-1 0 0,4 0 0,-5 0 11,0 1 0,0-1 0,0 0 0,0 0 0,0 0 0,0-1 0,0 1 0,0 0 0,0 0 0,0-1 0,0 1 0,0 0 0,0-1 0,-1 1 0,1-1 0,0 1-1,0-1 1,0 1 0,-1-1 0,1 0 0,0 1 0,0-1 0,-1 0 0,1 0 0,-1 1 0,1-1 0,-1 0 0,1 0 0,-1 0 0,1 0 0,-1 0 0,0 0 0,1 0 0,-1 1 0,0-1 0,0 0 0,0 0-1,0 0 1,0 0 0,0 0 0,0 0 0,0 0 0,0 0 0,0 0 0,-1 0 0,1 0 0,0 0 0,-1 0 0,1 0 0,0 0 0,-1 0 0,0 1 0,1-1 0,-1 0 0,1 0 0,-1 0 0,0 1 0,1-1-1,-1 0 1,0 1 0,0-1 0,0 1 0,1-1 0,-1 1 0,0-1 0,0 1 0,0 0 0,0-1 0,-2 1 0,1-1-284,-1 1 0,0-1 1,0 1-1,0 0 0,1 0 0,-1 0 1,0 1-1,-4 0 0,-7 5-3443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7040,'10'0'11703,"20"11"-8775,9 3-2989,1-11 712,0-1 0,41-4 0,-7 0-140,-51 1-188,1-1 1,45-9 0,16-1 193,-69 8-350,1 1 0,-1 1 1,1 1-1,30 0 0,14 0 197,19-1-49,-44 2-174,40-5 0,103-15 328,-13 1-335,-88 8-58,51-10 45,-108 17-101,0 1 0,39 0-1,-37 2 18,45-7 0,68-16 113,223-11-1,-271 27-117,102-24-1,-139 23-14,-18 5 2,0 1 0,64 3 0,-37 2-60,-29-2 93,526-20-29,-254 5 120,-147 10-73,562-13 10,-304 18-21,-398 1 18,0 0 1,24 6-1,-25-3-890,1-2-1,24 2 1,-42-4 239,1 0-1,-1-1 1,1 1 0,-1-1 0,0 1 0,1-1-1,-1 1 1,1-1 0,-1 0 0,1 0 0,-2-1-1,-12-9-5584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67 6656,'0'-2'317,"0"1"0,0-1 0,0 0-1,-1 0 1,1 0 0,0 1 0,-1-1 0,1 0 0,-1 0 0,0 1 0,1-1 0,-1 1 0,0-1-1,0 0 1,0 1 0,0 0 0,-1-1 0,-1-1 0,-6-12 2084,9 14-2311,-1 0-1,1 0 1,0 0 0,-1 0 0,1 0-1,0 1 1,-1-1 0,1 0 0,-1 0-1,0 0 1,1 0 0,-1 1 0,0-1-1,1 0 1,-1 1 0,0-1 0,0 0-1,0 1 1,1-1 0,-1 1 0,0-1-1,0 1 1,0 0 0,0-1 0,0 1-1,0 0 1,0 0 0,0 0 0,0 0-1,0-1 1,0 1 0,0 0 0,0 1-1,0-1 1,0 0 0,0 0 0,0 0-1,0 1 1,0-1 0,0 0 0,-1 1-1,-3 1 42,0 1 0,1-1 0,-1 1 0,0 0 0,1 0-1,0 1 1,0-1 0,0 1 0,0 0 0,0 0-1,1 0 1,0 1 0,0-1 0,0 1 0,0 0 0,1 0-1,0 0 1,-3 6 0,-2 12 134,0 0 1,-6 42-1,12-61-245,-9 68 128,3 1 0,4 0 1,2 0-1,11 84 0,5-37 10,55 207-1,-53-267-151,3-1 0,2-1 0,3-1 1,2-1-1,61 92 0,-74-129-109,1-1 1,1 0-1,1-1 0,0-1 1,1 0-1,1-1 0,22 13 1,-40-27-67,1 0 0,0 0 0,0 0 0,0 0 0,-1-1 0,1 1 0,0 0 0,0-1 0,0 1 0,0-1 1,0 0-1,0 0 0,1 0 0,-1 0 0,0 0 0,0 0 0,0 0 0,0-1 0,0 1 0,0-1 0,3-1 0,-2 1-485,0-1-1,-1 0 1,1 0-1,-1 0 1,1 0-1,-1 0 1,0 0-1,0-1 1,0 1-1,0-1 1,-1 0-1,1 1 1,1-5-1,5-18-3318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70 8064,'0'-4'422,"0"0"0,-1-1 0,1 1 0,-1 0 1,0 0-1,-1 0 0,1 0 0,0 0 0,-1 1 1,0-1-1,0 0 0,-5-6 0,0-2 1087,21 42 2755,6 25-2711,15 33-1301,-6-33 82,129 290 575,-136-285-753,2-2 1,44 78-1,-68-135-136,0-1-1,0 1 1,0-1 0,0 1-1,1-1 1,-1 0 0,0 1-1,0-1 1,1 1 0,-1-1-1,0 0 1,0 1-1,1-1 1,-1 0 0,0 1-1,1-1 1,-1 0 0,0 1-1,1-1 1,-1 0 0,1 0-1,-1 0 1,1 1 0,-1-1-1,0 0 1,1 0 0,-1 0-1,1 0 1,-1 0 0,1 0-1,-1 0 1,1 0 0,-1 0-1,1 0 1,-1 0 0,0 0-1,1 0 1,-1 0 0,1 0-1,-1-1 1,1 1 0,-1 0-1,1 0 1,-1 0-1,0-1 1,1 1 0,-1 0-1,0 0 1,1-1 0,-1 1-1,0 0 1,1-1 0,-1 1-1,0-1 1,0 1 0,1 0-1,-1-1 1,0 1 0,0-1-1,0 1 1,1-1 0,-1 1-1,0 0 1,0-1 0,0 0-1,8-30 449,-8-26-438,-2-1 1,-18-112-1,-66-262-265,83 417 121,2 1 1,-1-27-1,2 40 7,2 2 113,0-1 0,-1 1 0,1 0 0,-1 0-1,1 0 1,-1 0 0,1 0 0,-1 0 0,0 0-1,0 1 1,1-1 0,-1 0 0,0 1 0,0-1 0,0 1-1,-1-1 1,2 3 0,15 17 679,-7-13-515,-8-5-125,1 0 1,0-1-1,0 1 0,0-1 1,1 0-1,-1 0 0,1 0 1,-1 0-1,1 0 0,-1-1 1,1 1-1,0-1 1,0 0-1,0 0 0,-1-1 1,1 1-1,8-1 0,181-14 352,-90 4-362,367-35 584,-300 43-700,-96 3-83,-42 3 776,-12-1-2200,-6-3-3938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33 7040,'1'-1'282,"-1"-1"0,0 1 0,0 0 0,0-1-1,0 1 1,-1-1 0,1 1 0,0 0 0,-1-1 0,1 1 0,0-1 0,-1 1 0,0 0 0,1 0 0,-1-1 0,0 1 0,0 0 0,1 0 0,-1 0 0,0 0-1,-2-2 1,2 3-99,-1 0-1,1-1 1,0 1 0,-1 0-1,1-1 1,-1 1-1,1 0 1,-1 0-1,1 0 1,-1 1-1,1-1 1,-1 0-1,1 0 1,-1 1-1,1-1 1,-1 1-1,1-1 1,0 1 0,-1 0-1,1 0 1,-2 1-1,-3 1 40,-1 1 0,1-1-1,1 1 1,-1 1 0,1-1 0,-1 1 0,1 0-1,0 0 1,1 1 0,0-1 0,-6 10-1,-51 71 832,39-57-818,1 0 1,2 2-1,-17 35 1,-41 80-1623,56-120-5727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6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8448,'0'0'2816,"15"14"784,-5-6-3075,0 1 1,1-1 0,-1-1 0,2 0 0,-1-1 0,1 0 0,12 4-1,7 5-97,5 2-167,0 2 1,-2 1-1,0 2 0,-1 1 1,-1 2-1,34 35 0,63 97-927,-125-150 376,1-1 1,0 0-1,1 0 0,0 0 1,-1 0-1,2-1 1,-1 0-1,1-1 0,13 8 1,-19-12 42,1 0 0,-1 0 0,0 0 0,1 0 0,-1 0 1,0 0-1,1-1 0,-1 1 0,0-1 0,0 1 0,1-1 0,-1 1 1,0-1-1,0 0 0,0 1 0,2-2 0,4-2-1369,7-3-2080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7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9088,'0'0'2981,"0"7"374,2 8-2781,0 0 1,1 0-1,0 0 1,2 0 0,7 18-1,4 17-310,-9-28-196,17 61-1319,-4-30-3064,-13-38 406</inkml:trace>
  <inkml:trace contextRef="#ctx0" brushRef="#br0" timeOffset="1">15 215 8832,'-7'0'3328,"0"0"-2592,14 7 32,0-7-160,1 7-224,-1-7 96,7 0 96,1-7 96,-1-5-353,-2-2-31,10 2 32,0-1-192,0 1-64,-1-2-320,1 9-160,0-2-991,-1 0-417,8 7-2400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 8832,'-12'-8'8239,"10"8"-7805,4 12 1830,16 27-2724,-17-37 958,3 7-377,134 247 916,-80-172-200,-57-83-778,0 0 0,0 1 0,0-1 0,0 0 0,1 1 0,-1-1 0,0 0 0,0 0 0,1 0 0,-1 0 0,1 0 0,-1-1 0,1 1 0,-1 0 0,3 0 0,-3-1 4,0 0 0,0 0 1,0 0-1,0 0 0,0 0 1,0 0-1,1 0 0,-1-1 0,0 1 1,0 0-1,0-1 0,0 1 0,0-1 1,0 1-1,-1-1 0,1 1 0,0-1 1,1-1-1,3-3 246,0-1-1,0 0 1,-1 0 0,1 0-1,5-13 1,5-6-392,-4 10 89,-2 2-5,0 1 0,1 0 1,13-12-1,-20 22-1,-1-1 0,1 1 0,0 0 0,0 0 0,1 0 0,-1 0 0,0 0 0,1 1 0,-1-1 0,1 1 0,-1 0-1,1 0 1,0 1 0,-1-1 0,1 1 0,0-1 0,0 1 0,4 1 0,3 1-35,0 0 1,-1 0-1,1 2 0,-1-1 0,0 1 1,0 1-1,-1-1 0,1 2 0,-1-1 0,12 11 1,-9-6-1899,-1 0 1,0 1 0,18 23-1,-20-25-1682,11 3-1937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3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17 8704,'-6'9'9743,"18"-9"-7721,28 1-761,19-1 87,96-10 0,-96 2-612,89 0 0,-137 8-747,49 0-4538,-58 0 3726,0 1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9216,'-22'31'7722,"22"-28"-6698,0-1-885,1 1 1,-1-1-1,1 0 0,-1 1 1,1-1-1,0 1 0,0-1 0,0 0 1,0 0-1,0 0 0,1 1 1,-1-1-1,1 0 0,-1-1 1,1 1-1,0 0 0,-1 0 0,1-1 1,0 1-1,0-1 0,0 1 1,1-1-1,-1 0 0,0 0 1,3 1-1,8 3 391,1 0 0,-1-1 0,19 3 0,-14-4-107,9 2-171,1-2 1,-1-1-1,1-1 0,31-3 0,3 1-905,-29 1-883,-12 1-1789,37-4 0,-35-3-1512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9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58 286 7552,'-8'-12'2248,"-1"-1"0,-1 1 0,-20-19-1,29 29-1681,2 10 314,41 141 1135,-20-62-1481,-3-22-235,106 315 69,-94-316-508,-29-60 154,1 1-1,0-1 0,0 0 1,0 0-1,0 0 1,1-1-1,-1 1 0,1-1 1,0 0-1,0 1 1,7 3-1,-10-7-3,0 1 1,0-1-1,0 1 0,0-1 1,0 0-1,1 1 0,-1-1 1,0 0-1,0 0 0,0 0 1,0 0-1,0 0 0,0 0 1,0 0-1,1 0 0,-1 0 1,0-1-1,0 1 0,0 0 1,0-1-1,0 1 0,0 0 1,0-1-1,0 0 0,0 1 1,0-1-1,0 0 0,0 1 1,-1-1-1,1 0 0,0 0 1,0 0-1,-1 1 0,1-1 1,-1 0-1,1 0 0,0 0 1,-1 0-1,0 0 0,1 0 1,-1-1-1,0 1 0,1 0 1,-1 0-1,0 0 0,0 0 1,0-2-1,1-4 6,-1 1 0,0 0 0,0 0 0,0 0 0,-1-1 0,0 1 0,-2-7 0,-133-425 27,108 359-21,16 50-23,2 0 1,-9-39 0,19 67-5,0-1 1,-1 1-1,1 0 0,0 0 1,0 0-1,0 0 0,0 0 1,0 0-1,0 0 0,0-1 1,0 1-1,1 0 0,-1 0 1,0 0-1,1 0 1,-1 0-1,1 0 0,-1 0 1,1 0-1,-1 0 0,1 0 1,0 0-1,-1 0 0,1 1 1,0-1-1,0 0 0,0 0 1,1 0-1,2-1 49,0 0-1,0 1 1,1-1-1,-1 1 1,0 0 0,6-1-1,7-1 262,413-93 2012,-239 56-1984,16-21-371,-82 22 60,-117 36-146,35-7-262,-16 11-3802,-26 0 4036,-1-1 1,1 1 0,-1-1-1,1 0 1,-1 1 0,1-1 0,-1 1-1,1-1 1,-1 1 0,0-1-1,1 1 1,-1-1 0,0 1-1,1 0 1,-1-1 0,0 1-1,0-1 1,1 1 0,-1 0 0,0-1-1,0 1 1,0 0 0,0-1-1,0 1 1,0-1 0,0 1-1,0 0 1,-1 1 0,1-1-256,0 16-4147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2:59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13 8960,'0'-12'8655,"-2"14"-7535,-1 0-1007,0 0-1,1 0 1,-1 1-1,1 0 0,-1-1 1,1 1-1,0 0 0,0 0 1,0 0-1,1 0 1,-1 0-1,-1 6 0,-14 46 6,-8 114-40,13-67-113,4-47-488,1 76 0,7-127 150,0-1 0,-1 1 0,0 0 0,1-1 0,-1 1 0,-1-1 0,1 1 0,0-1 0,-1 0 0,0 0 0,1 1-1,-1-1 1,-1 0 0,1 0 0,0-1 0,-1 1 0,1 0 0,-1-1 0,0 0 0,0 0 0,-4 3 0,-2 2-2987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0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9216,'0'-1'187,"0"1"0,1-1 0,-1 1 0,0-1 0,1 0 0,-1 1 0,1-1 0,-1 1 0,0 0-1,1-1 1,-1 1 0,1-1 0,-1 1 0,1 0 0,0-1 0,-1 1 0,1 0 0,-1-1 0,1 1 0,0 0 0,-1 0 0,1 0 0,0 0 0,-1 0 0,1 0 0,-1 0 0,1 0 0,0 0 0,-1 0 0,1 0 0,0 0 0,-1 0 0,1 0 0,0 0 0,-1 1 0,2-1 0,30 9 1054,-29-8-1179,221 81 3275,-189-67-3158,0 3 0,-1 0 0,-1 2 0,36 29 0,44 31-1233,-80-59-1034,-31-19 1643,0 0-1,1-1 1,-1 0-1,0 0 1,1 0-1,-1 0 1,1 0-1,-1 0 1,1 0-1,0-1 1,-1 1-1,6-1 1,5 0-3299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10624,'24'15'1386,"-1"2"-1,0 0 1,-1 2 0,-1 0 0,21 27 0,-18-18-699,-2 2 0,-2 1-1,26 49 1,-19-21-625,-3 1-1,-2 1 1,-3 1-1,14 81 1,-24-96-304,-2 1-1,1 56 1,-8-80-300,-1-1 1,-1 0-1,-1 1 1,-1-1 0,0 0-1,-13 33 1,0-14-1976,-29 52-1,4-24-1348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1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95 126 6912,'0'-5'340,"0"1"1,0-1-1,0 1 1,-1-1-1,0 1 0,0-1 1,0 1-1,0 0 1,-1-1-1,0 1 1,0 0-1,0 0 0,0 0 1,0 0-1,-1 1 1,0-1-1,-3-3 1,-23-30 3178,20 28-669,4 20-1470,-2 14-1163,2 0 0,0 0 0,2 0 1,1 1-1,2 46 0,0-61-171,1 149 304,7 0 0,57 308 1,-56-427-311,3 0 0,1-1 1,2 0-1,35 66 0,-34-80-268,1 0-1,0-1 1,2 0-1,1-2 1,1 0-1,1-1 1,32 24-1,-50-43-183,1 0-1,-1 0 1,1 0 0,0 0-1,0-1 1,8 3 0,-11-5 109,0 1-1,-1-1 1,1 1 0,0-1-1,0 0 1,-1 0 0,1 0-1,0 0 1,0 0 0,0 0-1,-1-1 1,1 1 0,0 0-1,0-1 1,-1 1 0,1-1 0,0 0-1,-1 0 1,1 0 0,-1 0-1,1 0 1,-1 0 0,1 0-1,1-2 1,11-20-3462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2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1 547 9216,'0'7'9690,"3"8"-9531,-1 0-1,2-1 1,0 0 0,1 1 0,0-2-1,1 1 1,12 20 0,-8-14-90,90 163 128,-86-156-205,158 301 91,-138-281-90,4 10 451,-37-56-422,-1 0 0,1 1 0,-1-1 1,1 0-1,0 0 0,-1 0 0,1 0 0,0 0 0,0 0 1,0 0-1,0 0 0,0 0 0,0 0 0,0 0 0,0-1 0,0 1 1,2 1-1,-2-3-7,-1 1 0,1 0 0,-1 0 0,1-1 0,-1 1 1,1 0-1,-1-1 0,1 1 0,-1 0 0,0-1 0,1 1 0,-1-1 1,0 1-1,1-1 0,-1 1 0,0-1 0,1 1 0,-1-1 0,0 1 0,0-1 1,0 1-1,0-1 0,1 1 0,-1-1 0,0 0 0,0 0 0,3-52 246,-3 52-273,-1-52 37,-4 1-1,-13-70 1,-36-105-61,24 105 14,-62-242 161,90 356-191,0-1 1,1-1 0,0 1 0,0-12 0,1 21 48,0 0 0,0-1 0,0 1 0,0 0-1,0 0 1,0 0 0,0-1 0,0 1 0,0 0 0,0 0 0,0 0 0,0 0 0,0-1 0,0 1 0,0 0 0,0 0 0,0 0 0,0-1 0,0 1 0,0 0 0,1 0 0,-1 0 0,0 0 0,0 0 0,0-1 0,0 1 0,0 0 0,0 0-1,1 0 1,-1 0 0,0 0 0,0 0 0,0 0 0,0 0 0,1-1 0,-1 1 0,0 0 0,0 0 0,1 0 0,7 4-30,8 10 43,-16-14-15,15 16 141,0-1 0,1 0 0,1-2 0,0 0 0,1-1 0,0 0 0,31 13 0,-38-21 3,1 0 0,-1-1 0,1-1-1,0 0 1,-1 0 0,1-1-1,0-1 1,0 0 0,22-3 0,7-4 270,59-17-1,-61 13-303,123-39 211,167-77 1,-60 20-256,4 24 2,-137 45-84,-134 37-18,-1 0 0,1 1 0,-1-1 1,1 1-1,-1-1 0,1 1 1,-1 0-1,1 0 0,-1 0 1,1-1-1,-1 1 0,1 1 1,-1-1-1,1 0 0,-1 0 1,1 0-1,0 1 0,-1-1 1,0 1-1,1-1 0,-1 1 0,1 0 1,-1 0-1,0-1 0,1 1 1,-1 0-1,0 0 0,0 0 1,0 0-1,0 1 0,0-1 1,0 0-1,0 0 0,0 1 1,0-1-1,0 0 0,-1 1 1,1-1-1,-1 1 0,1-1 0,-1 1 1,1-1-1,-1 1 0,0-1 1,0 4-1,1-2-286,-1 1 0,0 0 1,0 0-1,0 0 0,-1 0 0,0 0 0,1-1 0,-1 1 1,0 0-1,-1 0 0,1-1 0,-1 1 0,1-1 0,-1 1 1,0-1-1,-1 0 0,-2 5 0,-10 5-2549,1 5-1702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7808,'14'0'7248,"-16"3"-6959,0 0 0,1-1 0,-1 1 1,1 0-1,-1 0 0,1 0 0,0 0 1,0 3-1,0-3-39,-21 61 1184,-21 103 0,3 67-2133,14-75-1156,13-96 773,10-50 587,0-16-964,2-26-3408,8-7-109,6-3 1552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3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9728,'-2'3'4905,"-2"7"-3005,13 5-1477,-1 0 1,2 0 0,0-1-1,1 0 1,0-1-1,17 16 1,222 251 648,-237-264-1098,17 22-250,3-1 0,68 60 1,-98-94-56,0 0 0,0-1 1,0 0-1,0 1 0,0-1 1,1 0-1,-1 0 0,1-1 1,-1 1-1,1-1 1,-1 0-1,1 0 0,0 0 1,0 0-1,0 0 0,0-1 1,-1 0-1,9 0 0,2-6-3567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10240,'0'0'3365,"9"14"112,25 43-1818,4 23-1609,-4 1-1,30 106 1,-22-63-2668,-33-102 1284,-2-7-799,0-9-1552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2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10112,'0'0'10751,"13"0"-9561,-10 1-1089,-1-1 0,0 1 1,0-1-1,1 1 1,-1 0-1,0 0 1,0-1-1,0 2 0,0-1 1,0 0-1,3 2 1,8 6 302,-1-3-240,-1 0-1,0 1 1,-1 0 0,0 1 0,0 0-1,0 1 1,-1 0 0,-1 1 0,14 17-1,57 103 402,19 27-335,-72-121-170,2-2 0,1-1 0,42 37 0,-17-22 260,-54-47-421,0-1-1,0 0 1,1 1-1,-1-1 1,0 0 0,1 1-1,-1-1 1,0 0 0,1 0-1,-1 1 1,0-1 0,1 0-1,-1 0 1,1 0 0,-1 1-1,0-1 1,1 0 0,-1 0-1,1 0 1,-1 0 0,1 0-1,-1 0 1,1 0 0,-1 0-1,0 0 1,1 0 0,-1 0-1,1 0 1,-1 0 0,1 0-1,-1-1 1,1 1 0,-1 0-1,0 0 1,1 0 0,-1-1-1,0 1 1,1 0-1,-1 0 1,0-1 0,1 1-1,-1 0 1,1-1 0,10-21-7343,-9 16 7513,9-19-4469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6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1320 6656,'-2'2'508,"0"0"0,0 0 0,0 1 0,0-1 0,0 1 0,0-1 0,1 1 0,-1 0 0,1-1 0,0 1 0,0 0 0,0 0 0,0 0 0,0 0 0,1 0 0,-1 0 0,1 0 0,0 0 0,0 4-1,0-7-422,0 0 0,0 1 0,0-1-1,0 0 1,1 1 0,-1-1 0,0 0-1,0 0 1,0 1 0,0-1 0,0 0-1,1 1 1,-1-1 0,0 0-1,0 0 1,1 0 0,-1 1 0,0-1-1,0 0 1,1 0 0,-1 0 0,0 1-1,0-1 1,1 0 0,-1 0-1,0 0 1,1 0 0,-1 0 0,0 0-1,0 0 1,1 0 0,-1 0 0,0 0-1,1 0 1,-1 0 0,0 0-1,1 0 1,-1 0 0,0 0 0,1 0-1,-1 0 1,0 0 0,0 0 0,1-1-1,-1 1 1,0 0 0,1 0 0,-1-1-1,20-9 783,-5-4-546,0 0 1,-1-1-1,22-30 0,-25 30-287,-1-2-1,0 1 1,-2-2-1,0 1 1,0-1-1,8-33 1,-15 45-29,14-52 24,10-77 1,-12-70-51,-13 177-94,-1 0 1,-2 0 0,-1 0 0,-14-50 0,-1 13-185,-30-65 1,-64-123-70,108 242 370,-1 1 1,0-1-1,-1 1 1,-10-13 0,4 7-86,13 16 77,-1-1-1,1 1 1,0-1 0,-1 0-1,1 1 1,-1-1-1,1 1 1,-1-1-1,0 1 1,1-1-1,-1 1 1,0 0-1,1-1 1,-1 1 0,0 0-1,1-1 1,-1 1-1,-1 0 1,2 0 2,0 0 0,-1 0-1,1 0 1,-1 0 0,1 0 0,-1 1 0,1-1 0,-1 0 0,1 0 0,0 0 0,-1 1 0,1-1 0,0 0 0,-1 1 0,1-1-1,0 0 1,-1 1 0,1-1 0,0 0 0,-1 1 0,1 0 0,-2 2-8,1 0 0,-1 1 0,1 0 0,0-1-1,-1 5 1,1-5 15,-1 10 12,0 1 0,0-1 1,1 1-1,1 15 0,6 51 404,-5-71-354,13 82 426,28 97 0,-33-153-428,11 42 30,57 135 1,44 26 92,-100-201-133,107 170 364,-98-163-344,64 83 302,-86-119-398,5 8-123,24 22 0,-28-28-715,2 2-2097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3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8448,'0'-7'5632,"7"7"-5056,7 0 64,1 0-288,6-5-64,-1-2-160,9 2-96,0-2 0,0 0-32,-8 2 0,1 5-576,0-8-256,-1 1-2592,8 14-1952,8 1 1920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4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 9472,'-19'-12'7002,"19"14"-5914,2 10-457,0 1 0,0-1-1,7 19 1,-3-11-407,70 186 684,-23-71-302,-48-118-486,1 0-1,1 0 1,1-1-1,16 26 1,-23-42-85,0 1 1,-1-1 0,1 1-1,0-1 1,0 1 0,0-1 0,-1 1-1,1-1 1,0 0 0,0 1-1,0-1 1,0 0 0,0 0 0,-1 0-1,1 0 1,0 0 0,0 0-1,0 0 1,0 0 0,0 0-1,0 0 1,0 0 0,0 0 0,-1-1-1,1 1 1,0 0 0,0-1-1,0 1 1,0-1 0,-1 1-1,1-1 1,0 1 0,-1-1 0,1 1-1,0-1 1,0-1 0,26-26 451,-8-2-332,-14 21-141,0 0-1,1 0 1,0 1 0,11-12 0,-14 18-22,0-1 1,0 1-1,0 0 1,1 0-1,-1 0 1,1 0-1,-1 1 0,1-1 1,-1 1-1,1 0 1,0 0-1,0 0 1,-1 0-1,1 1 1,0 0-1,4 0 1,3 0-17,0 1 0,-1 0 1,1 1-1,0 1 1,-1-1-1,1 2 0,-1-1 1,0 1-1,16 10 1,-10-5-486,-1 1 1,-1 1 0,0 0 0,0 1 0,13 15-1,-25-25 174,-1 0 0,1-1-1,0 1 1,0 0 0,0-1-1,1 0 1,-1 1 0,0-1-1,0 0 1,1 0 0,-1 0-1,1-1 1,-1 1 0,1 0-1,-1-1 1,1 0 0,3 1-1,8 0-2182,0 3-1359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4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10240,'3'21'7962,"3"-3"-4341,-4-16-3552,-1 0 0,1 0 0,-1 0 1,1 0-1,0 0 0,0 0 0,0 0 0,0 0 0,0-1 0,0 1 0,1-1 0,-1 0 0,0 0 0,1 0 0,-1 0 1,1 0-1,-1 0 0,1 0 0,0-1 0,3 1 0,35 1-262,0-1-1,0-3 1,-1-1 0,58-12-1,-2 1-1858,-76 12 727,-1-1-1,1-1 0,-1-1 1,0 0-1,-1-2 0,29-13 1,-23 2-2387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5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30 147 8832,'-2'-3'772,"-11"-10"1342,-1 10 4269,16 12-5141,13 39-914,29 59 0,-4-8-264,19 54-48,83 151 0,-137-295-12,0-1 0,0 0-1,1 0 1,8 8 0,-13-14 8,0-1 0,1 1 1,0-1-1,-1 0 0,1 1 0,0-1 1,-1 0-1,1 0 0,0 0 0,0-1 1,2 2-1,-3-2 2,0 0 0,0 0 0,0 0 0,-1 0 0,1 0 0,0 0 1,0 0-1,0 0 0,0-1 0,-1 1 0,1 0 0,0-1 0,0 1 0,-1 0 0,1-1 0,0 1 0,0-1 1,-1 1-1,1-1 0,-1 1 0,1-1 0,0 1 0,-1-1 0,1 0 0,-1 1 0,1-1 0,0-1 0,0-1 13,1-1-1,-1 1 0,0 0 0,0-1 1,0 1-1,0-1 0,-1 1 0,1-1 1,-1 0-1,0 1 0,-1-7 0,-6-43 112,4 43-105,-25-115 121,-71-187 1,73 257 106,19 43-219,1 0-1,0 0 0,-5-19 1,10 30-51,1 0 0,0-1 0,-1 1 0,1-1 1,0 1-1,0 0 0,0-1 0,0 1 0,0-1 0,1 1 1,-1-1-1,0 1 0,1 0 0,-1-1 0,0 1 0,1 0 1,0-1-1,-1 1 0,1 0 0,0 0 0,0 0 0,0-1 1,0 1-1,-1 0 0,2 0 0,0-1 0,4-2 89,0 0 0,-1 1 1,1 0-1,11-4 0,10-6 419,8-4-328,0 0 0,1 3 0,1 0 0,76-15 0,-46 12-141,61-8 139,-20 5-1511,-59 13-1370,-47 7 2383,0-1 0,1 1 0,-1 0 0,0 1 0,0-1 0,0 0 0,0 1 0,0-1 0,0 1 1,0-1-1,0 1 0,0 0 0,0 0 0,0 0 0,0 0 0,0 0 0,-1 0 0,1 1 1,2 2-1,5 14-3767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5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10496,'-1'8'10399,"-5"37"-9689,-8 33-254,-5 87 0,13-93-640,-26 121 0,23-155-11,6-23-182,-1 1 0,0-1-1,-1 0 1,0 0-1,-9 15 1,14-30 287,0 1-1,-1-1 1,1 0-1,0 0 1,0 0 0,-1 1-1,1-1 1,0 0-1,0 0 1,-1 0-1,1 0 1,0 1 0,-1-1-1,1 0 1,0 0-1,-1 0 1,1 0-1,0 0 1,-1 0 0,1 0-1,0 0 1,-1 0-1,1 0 1,0 0-1,-1 0 1,1 0 0,0 0-1,-1 0 1,1 0-1,0-1 1,0 1-1,-1 0 1,1 0 0,0 0-1,-1 0 1,1-1-1,0 1 1,0 0-1,-1 0 1,1-1 0,0 1-1,0 0 1,0 0-1,-1-1 1,1 1 0,0 0-1,0-1 1,0 1-1,-9-13-2432,8-1-1221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10112,'-3'5'3360,"3"-5"-3120,0 1 0,0-1 0,0 0 1,0 1-1,0-1 0,1 2 960,-1-1-960,8 12 2694,23 11-1808,-16-13-105,112 107 737,-73-65-1505,2-3 0,69 47 0,-91-74-520,76 48-1389,-31-32-5268,-63-34 4193,4-10-1098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06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10240,'27'10'8483,"-10"0"-7601,-1 0 0,0 0-1,25 23 1,9 15-357,-2 3 0,-2 1-1,-3 3 1,68 113 0,-81-116-525,80 161 450,-98-185-936,-1 0 0,-1 1 1,-1 0-1,-2 1 1,6 53-1,-14-66-434,0 0 1,-1 0-1,0 0 1,-1 0-1,-7 20 1,-6 38-3718,8-19 509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0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6656,'0'0'2144,"-24"8"2165,22-6-4038,0-1-1,0 0 1,1 0 0,-1 1 0,0-2 0,0 1-1,0 0 1,0 0 0,0-1 0,-1 1-1,-5 0 3701,24 14-3064,92 59 943,-102-70-1785,1 0-1,-1-1 0,1 0 1,0 0-1,0 0 0,0-1 1,0 0-1,1 0 0,7 0 0,71 3 167,-41-4-81,84 0 131,-59-3-2770,-69 2 2140,0 0-1,0 0 1,0 0-1,0 0 1,0 0-1,0 0 1,0 1-1,0-1 1,0 0-1,0 0 1,-1 1-1,1-1 0,0 1 1,0-1-1,0 1 1,0-1-1,0 1 1,-1-1-1,1 1 1,0 0-1,0-1 1,-1 1-1,1 0 1,-1 0-1,2 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0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9856,'-9'6'7968,"10"-5"-7778,6 16 1622,18 13-1527,-17-25-136,0-1-1,0 1 1,0-1-1,1-1 1,0 0 0,0 0-1,0 0 1,0-1-1,0-1 1,0 0-1,15 1 1,13-3 154,59-7 1,-40 2-224,126-16-2148,-63 3-3279,-79 12 2351,-2 0-1110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2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2053 7296,'-4'0'613,"0"1"0,0 0 1,0 0-1,1 0 0,-1 0 0,0 1 1,1-1-1,-1 1 0,1 0 1,-1 0-1,1 0 0,-4 4 0,0 0 7,0 0 1,0 0-1,-10 14 0,16-19-526,0 0 1,0 0-1,0 0 1,0 0-1,1 0 1,-1 0-1,0 0 1,1 0 0,-1 0-1,1 0 1,-1 0-1,1 1 1,0-1-1,-1 0 1,1 0-1,0 1 1,0-1-1,0 0 1,0 0-1,0 1 1,0-1-1,0 0 1,1 2-1,0-2-2,0 0 0,-1 0 0,1 0 0,0-1 0,0 1 0,0 0-1,0-1 1,0 1 0,0 0 0,0-1 0,0 1 0,0-1-1,1 0 1,-1 1 0,0-1 0,0 0 0,0 0 0,0 1 0,2-1-1,5 0 197,1 0-1,0 0 0,-1-1 0,1 0 1,8-2-1,4-3-70,0-1-1,0 0 1,-1-1 0,33-19-1,-41 20-168,-1-1 0,1 0 0,-1-1 0,-1 0 0,0-1 0,0 0 0,-1-1 0,0 1 0,7-14 0,3-10-6,-2-2 1,-2 0 0,-1 0-1,10-42 1,-2-5-60,-4 0-1,-3-1 1,5-104 0,-27-127-490,-33-76-394,22 301 763,-3 0 1,-4 2 0,-67-157-1,85 229 84,-1 2-1,-19-27 0,25 38 36,0 0 1,0 0-1,-1 0 1,0 0-1,1 1 1,-1-1-1,0 1 0,0 0 1,0 0-1,0 0 1,-1 0-1,1 1 0,0-1 1,-1 1-1,0 0 1,1 0-1,-1 0 1,-6-1-1,9 3 13,-1-1 0,1 0 0,-1 1 0,1-1 0,-1 1 0,1-1 0,-1 1 0,1-1 0,-1 1 0,1 0 0,0 0 0,0 0 0,-1 0 0,1 0 0,0 0 0,0 0 0,0 0 0,0 1 0,0-1 0,0 0 0,0 1 0,0 1 0,-2 3 6,0 0-1,1-1 0,0 1 0,1 0 0,-1 0 0,0 10 0,-1 49 31,4-1 0,13 101 1,5-42-45,35 125 0,-40-190-17,151 521 287,-143-517-178,60 151 492,-62-168-361,1-1 0,46 66 0,-40-76-249,3-1 1,0-2-1,67 52 1,-77-66-1270,-13-10-2011,25 0-13018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6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48 620 11136,'-5'-10'10111,"5"20"-10111,0 2-160,0 8 32,0-4-576,0 6-192,0-2-288,0-4-96,0 0-351,0-6-97,0 2-2464</inkml:trace>
  <inkml:trace contextRef="#ctx0" brushRef="#br0" timeOffset="1">13 20 6784,'-6'-20'3104,"0"20"-2784,6 4-1440,0 6-2880,0 2 1152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2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6 12800,'-7'-6'5791,"-1"12"-3999,0 6-1664,1 4-32,7 9-96,0 3 0,-8 5 0,8 0 0,0 1 64,0 1-736,0-2-256,0-7-768,8 2-255,-1-8-2785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5888,'7'26'2688,"9"15"-2144,-16-34-64,7 6-320,1 0-32,15 15-64,-8-8 32,16 13-1696,-8-4-736,5 16 32,-5-4 96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77 668 9984,'0'0'3285,"-23"0"4389,21 0-7510,0 0 0,0 0 0,0-1-1,0 1 1,0-1 0,0 1 0,0-1 0,0 0-1,0 0 1,0 0 0,0 0 0,0 0-1,1 0 1,-1 0 0,0-1 0,1 1-1,-1 0 1,1-1 0,-1 0 0,1 1 0,0-1-1,0 0 1,0 0 0,0 1 0,0-1-1,0 0 1,0 0 0,0 0 0,1 0-1,-1-4 1,-1-5 74,0 0 1,0 0-1,2 0 0,0-15 0,0 17-90,5-73 101,3 0-1,37-152 1,-27 147-355,-3 37-297,-15 49 394,0 1 1,0-1-1,0 1 0,0-1 1,1 1-1,-1-1 0,0 1 1,0-1-1,1 1 0,-1-1 1,0 1-1,1-1 0,-1 1 1,0 0-1,1-1 0,-1 1 1,1-1-1,-1 1 0,1 0 1,-1 0-1,1-1 0,-1 1 1,1 0-1,-1 0 0,1-1 1,-1 1-1,1 0 0,0 0 1,0 1 0,0 0-1,0 0 1,0 1 0,0-1 0,0 0-1,0 0 1,0 1 0,0-1 0,-1 1-1,1-1 1,0 0 0,-1 1 0,0-1-1,1 1 1,-1 0 0,1 1 0,15 69-112,-8-31 4,2 1 1,2-1 0,27 60-1,-38-99 117,0 1 0,1-1 0,-1 0 0,0 0 0,1 0 0,0 0-1,-1 0 1,1-1 0,0 1 0,0 0 0,0-1 0,0 1 0,1-1 0,-1 0 0,0 0 0,0 0-1,1 0 1,-1 0 0,1 0 0,-1-1 0,0 1 0,4 0 0,5-1 5,-1 0 0,0-1 0,1 0 0,14-3 0,-15 2-8,0 0 1,0 1-1,0 0 0,15 2 1,-18-1-35,0 2 0,0-1-1,0 1 1,0 0 0,0 1 0,-1 0 0,1 0 0,-1 0 0,1 1-1,-1 0 1,0 0 0,-1 0 0,9 9 0,-2 0-242,-1 0 1,0 2-1,-2-1 1,13 24 0,5 15-928,9 14-5740,-29-54 2002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61 7552,'0'-54'6320,"0"54"-6187,0-1 0,1 1 0,-1-1 0,0 1 0,1 0 0,-1-1 0,1 1 0,-1 0 0,0-1 0,1 1 0,-1 0 0,1-1 0,-1 1 0,1 0 0,-1 0 0,1 0 0,-1 0 0,1-1 0,0 1 0,-1 0 0,1 0 0,-1 0 0,1 0 0,-1 0 0,1 0 0,-1 0 0,1 1 0,-1-1 0,1 0 0,-1 0 0,1 0 0,0 1 0,8 9 235,0 1-1,0 1 1,-2-1 0,1 1 0,-1 1 0,-1-1-1,0 1 1,-1 0 0,5 22 0,5 6-20,0 2-151,-2 0-1,13 81 1,-3 88 558,12 60 700,-31-237-146,-1 35 0,-3-69-1132,0-36-187,0-1 0,3 1 0,0-1 1,3 1-1,12-45 0,-15 71-5,0 0-1,0 1 1,1-1-1,0 1 1,1 0-1,0 0 1,0 0-1,11-11 1,-14 17 11,1-1 1,0 1-1,-1 0 1,1-1-1,0 1 1,0 1-1,0-1 1,0 0-1,1 1 1,-1-1-1,0 1 0,1 0 1,-1 0-1,1 1 1,-1-1-1,1 1 1,-1-1-1,1 1 1,-1 0-1,1 0 1,-1 1-1,1-1 1,-1 1-1,1 0 1,-1 0-1,5 1 0,0 2 7,-1-1-1,0 1 1,0 1-1,0-1 1,-1 1-1,1 0 0,-1 1 1,0-1-1,-1 1 1,1 0-1,7 13 1,4 7-60,23 53 0,-25-48 14,4 13-438,13 49 1,-17-49-3026,25 55-1,-39-96 3163,-1-2 163,1 0 0,-1 0 0,0 0 0,1 0 0,-1 0 0,0 0 0,1 0 0,-1-1 0,1 1 0,-1 0-1,1 0 1,0-1 0,-1 1 0,1 0 0,0-1 0,0 1 0,-1 0 0,1-1 0,0 1 0,0-1 0,0 0 0,0 1 0,-1-1 0,1 0 0,0 1 0,0-1 0,0 0 0,0 0 0,2 0 0,6 0-4123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10112,'-8'4'9619,"7"-3"-9384,9 10 2145,15 7-1985,-10-12-83,1-1 0,-1 0 0,1 0 0,0-1 0,1-1 0,-1-1 0,17 2 0,46 9-99,-62-10-402,-1-1 0,1 0 0,0-2 0,24-1 0,-8 1-2706,-30 0 2626,0 0 0,0 0 0,0 0 0,-1 0 0,1 0 0,0-1 0,0 1 0,0 0 0,0 0 0,0-1 0,0 1 0,-1 0 0,1-1 0,0 1 0,0-1 0,0 1 0,0-2-1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9856,'-23'0'7685,"31"21"-4571,-4-17-2889,1 0 0,0 0-1,0 0 1,0-1-1,0 1 1,1-1 0,-1 0-1,1-1 1,0 1-1,0-1 1,10 2 0,2-1 241,0-2 1,32 1 0,-43-2-429,-1 0-1,1 1 1,-1 0 0,1 0-1,-1 0 1,1 1 0,-1 0-1,0 0 1,0 1-1,0 0 1,0 0 0,-1 0-1,1 1 1,-1 0-1,0 0 1,0 0 0,0 0-1,0 1 1,-1 0-1,0 0 1,0 0 0,0 1-1,-1-1 1,0 1-1,0 0 1,0 0 0,-1 0-1,1 0 1,-1 0-1,-1 1 1,0-1 0,1 1-1,-2-1 1,1 1-1,-1-1 1,0 1 0,0-1-1,-2 10 1,-2 6-87,-1 0 0,0-1 0,-12 29 1,-5-4-2472,15-23-1555,7-7-2159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5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209 174 6656,'-16'-6'6289,"-2"7"-3924,17-1-2211,-1 0-1,0 0 0,0 1 1,0-1-1,0 0 0,1 0 1,-1-1-1,0 1 0,0 0 1,0-1-1,1 1 0,-1-1 1,0 1-1,1-1 0,-1 0 0,0 0 1,1 0-1,-3-1 0,1 0 204,0 0 0,0 0 0,0 1 0,0-1 0,0 1 0,0 0-1,0 0 1,-1 0 0,1 0 0,0 1 0,-1-1 0,1 1 0,-5 0 0,5 0-223,0 0 1,0 0 0,0 0 0,0 0 0,0 1 0,0-1 0,1 1-1,-1 0 1,0 0 0,0 0 0,1 0 0,-1 0 0,1 0 0,-1 1 0,1-1-1,-1 1 1,-2 2 0,0 4-134,0 0 1,1 0-1,0 1 0,0 0 0,1 0 1,0 0-1,0 0 0,1 0 0,0 0 0,1 1 1,0-1-1,0 1 0,1-1 0,2 19 1,-1-13-10,1 1 1,1-1-1,1 1 1,0-1 0,1 0-1,0 0 1,1 0 0,12 19-1,-10-21 42,0 0 0,1-1 0,0-1 1,1 1-1,1-2 0,0 1 0,0-2 0,14 10 0,-21-16 25,0-1 1,0 1 0,0-1-1,0-1 1,0 1-1,0 0 1,1-1 0,-1 0-1,1 0 1,-1 0-1,1-1 1,-1 1-1,1-1 1,-1 0 0,1-1-1,-1 1 1,1-1-1,-1 0 1,1 0 0,-1 0-1,1 0 1,-1-1-1,0 0 1,0 0-1,0 0 1,0 0 0,0-1-1,0 0 1,-1 1-1,1-1 1,3-5 0,6-6 19,-1-1-1,0-1 1,-1 0 0,0 0 0,-2-1 0,0-1 0,-1 1 0,0-1 0,-2-1 0,0 1 0,-1-1 0,-1 0 0,-1 0 0,0-1 0,-1-37 0,-2 48-143,-1 0 0,0 0 0,0 0-1,-1 0 1,0 0 0,-1 1 0,0-1-1,0 1 1,-1-1 0,0 1 0,0 0-1,-1 1 1,0-1 0,0 1 0,-1 0-1,0 0 1,-9-7 0,1 1-1014,-2 1 1,0 1 0,0 0-1,-1 1 1,0 1-1,-35-13 1,28 15-4709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4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9 7808,'0'0'203,"-1"-1"0,1 1 1,0-1-1,0 1 0,0-1 1,0 1-1,-3-3 1830,3 2-1829,-1 1-1,1 0 0,0 0 1,-1-1-1,1 1 0,-1 0 1,1 0-1,-1 0 0,1 0 1,0-1-1,-1 1 0,1 0 1,-1 0-1,1 0 0,-1 0 1,1 0-1,0 0 0,-1 0 1,1 0-1,-1 0 0,1 1 1,-1-1-1,1 0 0,0 0 1,-1 0-1,-11 4 3010,4 1-3564,5-2 391,1 0 1,1 0 0,-1 0-1,0 0 1,1 1-1,-1-1 1,1 0 0,0 1-1,0-1 1,1 1-1,-1 0 1,1-1 0,-1 1-1,1 0 1,0-1-1,1 1 1,0 4 0,-1 5-15,2 48-15,2 1-1,20 90 1,47 123 133,-39-159 213,23 179 1,-48-259-306,-5-22-101,1-1-1,0 22 1,-1-16-329,2-14-615,2-12-1263,1-8-2506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4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 6912,'-1'-3'12237,"-2"12"-9806,0 18-2801,6 56 750,4 0 0,4 0 0,26 100 0,-31-155-323,45 232 707,-38-197-757,-8-41-41,0 0 0,1 41-1,-6-61 7,0 1 0,0-1 0,1 1 0,-1-1 0,0 1 0,1-1 0,-1 1-1,1-1 1,0 0 0,1 4 0,-1-6-130,-1 1 0,1 0-1,-1-1 1,1 1 0,0-1-1,-1 0 1,1 1 0,-1-1-1,1 1 1,0-1 0,0 0-1,-1 1 1,1-1 0,0 0-1,0 0 1,-1 0 0,1 1-1,0-1 1,0 0 0,-1 0-1,1 0 1,0 0 0,0 0-1,0-1 1,-1 1 0,1 0-1,0 0 1,0 0 0,-1-1-1,1 1 1,0 0 0,-1-1-1,1 1 1,0-1 0,17-4-4935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1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13 6912,'5'-13'10607,"-12"23"-5390,1 4-7052,-13 40 2336,6-15-181,-35 71 0,-228 370 523,220-367-760,-1 2-524,38-71-896,16-35 103,0 0 0,0 0 0,-1-1 0,-1 0 0,-5 9 0,3-9-2792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7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25 350 9088,'12'6'15221,"-24"-7"-13328,10 0-1819,0-1 0,0 1 1,1 0-1,-1-1 0,1 1 1,-1-1-1,1 0 0,-1 1 0,1-1 1,0 0-1,0 0 0,0 0 1,0 0-1,0 0 0,0 0 0,1 0 1,-1 0-1,1 0 0,-1 0 1,1 0-1,0 0 0,0-5 0,0-3-17,0-1 0,1 1 0,3-13-1,-3 19-13,3-16 3,1 1 0,0-1 0,11-21 0,-9 23-32,-2 4-24,1 1 0,0-1 0,1 1 0,0 0 0,1 0 0,1 1 0,12-14 0,-20 24 11,1 1 0,0 0 0,-1-1 0,1 1 0,0 0 0,0 0 0,0 0-1,0 0 1,0 0 0,0 1 0,0-1 0,0 1 0,0-1 0,1 1 0,-1 0 0,0-1 0,0 1 0,0 0 0,0 1 0,1-1 0,-1 0 0,0 1 0,0-1 0,0 1 0,0-1 0,0 1 0,0 0 0,0 0 0,2 1-1,6 4-50,-1 1 0,-1-1 0,1 2-1,11 12 1,-18-19 43,31 35-25,-17-17-109,28 24 0,-41-41 137,0 1 1,1-1 0,-1 0 0,1 0-1,0 0 1,-1-1 0,1 1-1,0-1 1,0 0 0,0 0-1,0 0 1,0-1 0,0 1-1,7-1 1,1-1-1,0 0 0,0-1 0,17-5 0,-20 4 11,-5 3-43,-1 0-1,0 0 0,0 0 1,1 1-1,-1-1 1,0 1-1,0-1 1,1 1-1,-1 0 0,0 0 1,0 1-1,0-1 1,0 1-1,-1-1 1,1 1-1,0 0 0,-1 0 1,1 0-1,-1 1 1,4 2-1,0 5-100,0 1 0,0-1 0,-1 1 0,0 0 0,-1 1-1,0-1 1,3 22 0,0 25-2978,-5 5-4752,-2-48 3355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0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29 7936,'-1'-1'507,"0"-1"-1,0 0 1,0 0 0,0 0 0,0 1-1,0-1 1,-1 0 0,1 1 0,0-1-1,-1 1 1,0 0 0,1-1 0,-1 1-1,0 0 1,1 0 0,-3-1 0,0-1 1577,18 7-1552,131 51 1916,-112-41-2198,0 1-1,-1 2 0,-1 1 0,0 2 1,-2 1-1,0 1 0,-1 1 0,43 48 1,-34-28-78,-3 2 0,-1 2 0,-2 1 0,43 89 0,-4 17-60,-21-66-1045,-35-68-2290,-14-20 3003,0 1 0,1-1 0,5 4-3297,-6-4 3297,0 0 0,1 0 1,-1 0-1,1 0 0,-1 0 0,1 0 0,-1 0 1,1 0-1,-1 0 0,0 0 0,1 0 0,-1 0 0,1 0 1,-1-1-1,1 1 0,6-5-3993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11648,'0'-1'9098,"0"6"-7472,1 21-1977,11 44 581,27 93 0,-7-41 99,25 121-33,-16-85-3653,-39-150 2481,-1 0 0,1 0 1,-1 0-1,0 10 0,-1 6-3550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1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72 8704,'-2'-1'1536,"2"1"-1463,0-1 0,0 1 0,0 0 0,0 0 1,0 0-1,-1 0 0,1 0 0,0 0 0,0-1 0,0 1 0,0 0 1,0 0-1,0 0 0,0 0 0,0 0 0,0-1 0,1 0 951,0 0-950,10-2 1758,25 1 426,164-12-123,-56 1-2040,38-11-4755,-151 19 2397,4 0-1459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9088,'0'-56'6933,"16"70"-4224,-11-6-2485,0-1-1,-1 1 1,1 1 0,-2-1-1,1 1 1,-1-1-1,0 1 1,2 17 0,6 14 307,51 163 786,-47-149-1074,26 111 570,-27-86-379,54 234 882,-65-296-1090,-2-13-109,-1 0 0,1 0 0,0 0 0,0 0 0,1 0 0,1 4 0,42-88 555,-40 72-665,1-1 0,1 1 1,-1 0-1,1 1 0,1 0 1,0 0-1,0 0 0,0 1 0,0 0 1,1 1-1,0 0 0,0 0 1,1 1-1,-1 0 0,1 1 0,0 0 1,0 0-1,0 1 0,0 1 1,0-1-1,1 2 0,-1-1 0,0 2 1,1-1-1,-1 1 0,0 1 1,0 0-1,0 0 0,14 5 1,-13-2-38,-1 1 1,1 0 0,-1 0 0,0 1-1,0 1 1,-1-1 0,1 1 0,-2 1 0,0 0-1,0 0 1,0 1 0,-1 0 0,0 0 0,9 20-1,4 13-2258,-2 1 0,18 63-1,-33-99 1678,5 22-2477,-1-5-1786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9216,'38'4'12045,"38"10"-10216,-9-1-920,208 23-557,-148-35-4056,-76-1-885,-22 0-301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520 32 8960,'0'-19'2501,"0"7"2955,-10 12-1877,-7 0-2577,15 1-893,0-1 1,0 0-1,0 1 0,0-1 1,1 1-1,-1 0 0,0 0 1,0-1-1,1 1 0,-1 0 1,1 1-1,-1-1 0,1 0 0,-1 0 1,1 1-1,0-1 0,-3 3 1,-17 29 562,17-25-528,-19 32 378,-21 54 0,21-44-318,-14 35-133,-30 57-14,-112 229 34,175-361-354,-1 0 1,0 0 0,0-1 0,-1 0-1,-10 11 1,16-19 185,0-1-1,0 1 0,0-1 1,0 0-1,-1 1 0,1-1 1,0 0-1,0 1 1,-1-1-1,1 0 0,0 1 1,0-1-1,-1 0 0,1 1 1,0-1-1,-1 0 0,1 0 1,-1 0-1,1 1 1,0-1-1,-1 0 0,1 0 1,-1 0-1,1 0 0,0 0 1,-1 0-1,1 1 1,-1-1-1,1 0 0,0 0 1,-1 0-1,1-1 0,-1 1 1,1 0-1,-1 0 0,1 0 1,0 0-1,-1 0 1,1 0-1,-1-1 0,1 1 1,0 0-1,-1 0 0,1 0 1,0-1-1,-1 0 0,0 0-330,0-1-1,0 1 0,1-1 0,-1 1 0,1-1 1,-1 0-1,1 0 0,0 1 0,-1-1 0,1 0 1,0-2-1,0-14-4300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11264,'-7'7'7305,"7"-6"-7070,0 16 2244,7 17-1797,-7-33-360,6 19 67,0 0 0,2-1 1,0 0-1,12 19 0,48 69 355,-55-87-607,141 192 316,0 44-330,14 51-1236,-121-225-1406,-37-65-217,0 0 0,24 30 0,-20-33-1642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4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9984,'7'6'8614,"-5"-6"-8255,20 2 3218,30-2-3112,-39-1 610,-2 1-924,598-26 3175,-366 3-2819,60 5-230,-5-1 96,-33 12-66,-200 7-235,331 7 125,-2 13-63,54 3 148,-339-18-279,162 3 58,133-4 83,-53 9-223,94 0 89,-330-14-95,149 3 415,-91 17-431,-150-16 121,44 11-1,-6-1 59,-35-9-54,38-2 0,-63-2-632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6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61 7808,'-14'-60'12687,"21"78"-11556,2 1-789,0-1-1,1 0 1,0-1 0,17 20 0,21 37 104,-21-22-57,36 104 0,17 128 537,-17-50-182,-57-216-353,-1 1 0,-1-1 1,-1 1-1,1 34 1,-4-50 2,-2-6-368,1 1-1,-1-1 1,0 1-1,1-1 1,0 0-1,-1 0 1,1 1-1,-1-5 1,-2-12-21,0 0 1,1-1 0,1 0-1,0 1 1,3-37-1,20-99-272,-21 154 266,3-11-5,0-1 1,0 1-1,1 0 0,0 0 0,1 0 1,13-21-1,-16 29 2,-1 2 1,1-1 0,0 0-1,0 0 1,1 0-1,-1 1 1,1-1-1,-1 1 1,1 0-1,-1 0 1,1 0-1,0 0 1,0 0-1,0 1 1,0-1 0,1 1-1,-1 0 1,0 0-1,1 0 1,-1 0-1,0 0 1,1 1-1,-1 0 1,1-1-1,-1 1 1,1 1 0,-1-1-1,1 0 1,3 2-1,-3 0 1,0 0-1,0 0 1,0 0 0,-1 0-1,1 1 1,-1-1-1,1 1 1,-1 0 0,0 0-1,0 1 1,-1-1 0,1 1-1,3 5 1,27 54-81,-32-61 82,95 256-217,-84-216-909,11 71 0,-23-82-32,0-27 551,-1 1 0,1 0 0,0 0 0,0 0 0,1 0-1,2 9 1,2-8-2484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13 6784,'-7'-12'12586,"-21"12"-9087,26 0-3391,1 1 0,-1-1 0,1 1 0,0-1 0,-1 1 0,1-1 0,-1 1 0,1 0 0,0 0 0,-1 0 0,1 0 0,0 0 0,0 0 0,0 0 0,-2 2 0,-15 22 260,6-6-249,2 0 0,0 1 1,1 0-1,1 0 0,1 1 1,0 0-1,-6 42 0,4 6-78,4 1-1,2 0 1,4-1-1,2 1 1,3-1-1,4 0 1,2 0-1,4-1 1,37 103 0,-37-133-54,1 0 1,2-1-1,2-1 1,1-1-1,40 49 1,-8-11 86,-6-7-2420,-11-26-3323,-22-28 2624,5 0-1563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7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 8448,'-6'-6'13450,"6"49"-24004,0-32 6730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29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44 326 6016,'0'-1'163,"1"0"-1,-1 1 1,0-1 0,0 0 0,0 0-1,0 0 1,0 0 0,0 0 0,0 0-1,-1 0 1,1 0 0,0 0-1,0 1 1,-1-1 0,1 0 0,0 0-1,-1 0 1,1 0 0,-1 1 0,1-1-1,-1 0 1,1 0 0,-1 1 0,0-1-1,1 0 1,-1 1 0,0-1 0,0 1-1,1-1 1,-1 1 0,0-1 0,-1 1-1,1 0 313,1-3-156,0 0 0,0 1 0,0-1 0,0 0 0,-1 1 0,0-1 0,1 0 0,-1 1 0,0-1-1,0 1 1,0-1 0,0 1 0,-1 0 0,-1-3 0,2 3-165,1 1 15,-1-1-1,0 0 0,1 0 1,-1 0-1,1 1 0,0-1 0,0 0 1,0 0-1,0-4 0,0 5 18,0-1-1,0 0 0,0 0 0,0 0 1,-1 0-1,1 1 0,0-1 1,-1 0-1,-1-3 0,-5-19 1474,4 16-389,6 19-913,45 138 321,-21-71-530,-2 4-165,-8-23 15,2-1 1,44 90 0,-26-74 12,24 42-251,-60-114 238,22 28 65,-22-29-54,-1-1 0,0 1 0,0-1 0,1 1 0,-1-1 0,1 1 0,-1-1 0,0 0 0,1 1 0,-1-1 0,1 0 0,-1 1 0,1-1 0,-1 0 0,1 0 0,-1 1 0,1-1 0,-1 0 0,1 0 0,0 0 0,-1 0 0,1 0 0,-1 0 0,1 1 0,-1-2 0,1 1 0,0 0 0,-1 0 0,1 0 0,-1 0 0,1 0 0,-1 0 0,1 0 0,-1-1 0,1 1 0,-1 0 0,1 0 0,-1-1 0,1 1 0,-1 0 0,1-1 0,-1 1 0,1-1 0,-1 1 0,0-1 0,1 1 0,-1 0 0,0-1 0,1 1 0,-1-1 0,0 1 0,0-1 0,0 0 0,1 1 0,-1-1 0,0 1 0,0-1 0,0 0 0,4-11-15,-2 1 1,1-1 0,1-23-1,-10-165 81,-2 141-80,-3-1-1,-3 2 1,-2 0 0,-32-76-1,29 83-112,-31-90-94,49 139 203,0 0 0,1 0 0,-1 0 0,1 0 0,0 0 0,-1 0 0,1 0 0,0 0 0,0-1 0,0 1 0,1 0 0,-1 0 0,0 0 0,1 0 0,0-2 0,0 3 21,0 0 1,0 0-1,0 0 1,-1 0 0,1 0-1,0 0 1,0 0-1,0 0 1,0 1 0,1-1-1,-1 0 1,0 1-1,0-1 1,0 1-1,1-1 1,-1 1 0,0 0-1,0-1 1,1 1-1,-1 0 1,0 0 0,1 0-1,-1 0 1,2 0-1,629 11 3135,-485-10-2903,-95-1-158,231-15 528,-227 10-534,290-36 298,-179 16-343,286-6 0,-404 31-647,30 0-508,-26 0-8252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15 9088,'0'-13'10319,"-1"15"-9460,-9 23-434,2 0-1,1 1 0,1 0 1,-4 37-1,-4 14-130,-8 18-244,-24 113-127,17-91-691,15-90-1155,14-26 1568,-1 0 0,1 0 1,-1 0-1,1 0 0,-1-1 0,0 1 1,0 0-1,1 0 0,-1-1 0,0 1 0,0-1 1,0 1-1,1-1 0,-1 1 0,-2 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38 8320,'-3'-11'1931,"3"10"-1699,0-1-1,0 1 1,0 0 0,0 0-1,-1 0 1,1 0 0,0 0-1,-1 0 1,1 0 0,0 0-1,-1 0 1,1 0 0,-1 0-1,0 0 1,1 0 0,-1 0-1,0 0 1,1 0 0,-1 0-1,0 1 1,0-1 0,0 0-1,0 1 1,0-1 0,0 0-1,-3 0 1894,6 16-1643,0 0-1,1 0 0,0-1 0,10 27 0,-8-26-225,78 228 1040,-73-219-1357,1 1 1,1-2-1,0 1 1,2-2-1,32 41 1,-32-47-1081,1 0-1,1-1 1,0-1 0,26 19-1,-28-26-1145,-2-2-1761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9088,'-6'-10'8328,"20"43"-6507,25 116-1423,-27-96-405,19 55 0,-21-78-21,5 12-1686,35 74 0,-48-113 1427,0-1 0,-1 1 1,1-1-1,0 0 0,0 0 0,0 0 0,0 0 1,1 0-1,-1 0 0,3 1 0,-3-2-57,6 6-3234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8448,'0'-12'6112,"7"12"-4384,7 0-1057,-7 0-95,14 0-320,0 0-32,7 0 96,0 0-192,5 0 0,1 0-576,8 0-160,-7 0-767,0-7-321,0 3-2720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1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16 7808,'-6'-5'147,"-10"-6"5944,16 12-5968,-1-1 0,1 0 0,-1 0 0,1 1 0,-1-1 0,1 0 0,-1 1 0,1-1 0,0 1 0,-1-1 0,1 0 0,0 1 0,-1-1 0,1 1 0,0-1 0,0 1 0,-1-1 0,1 1 0,0-1 0,0 1 0,0-1 0,0 1 0,-1-1 0,1 1 0,0 0 0,0-1 0,0 1 0,0-1 0,0 1 0,1-1 0,-1 1 0,0-1 0,0 1 0,0-1 0,1 2 0,0 25 1337,10 52-1,-2-28-1082,0 24-50,23 139 978,-27-184-580,-1 0 1,-1 46-1,-1-66-340,4-12 90,8-21-108,1-12-318,-9 20-12,0 1 1,16-28 0,-19 38-46,-1 1-1,1-1 1,0 1 0,0 0 0,0 0 0,0 0 0,1 0 0,-1 0-1,1 1 1,-1-1 0,1 1 0,0 0 0,0 0 0,0 1 0,7-3 0,-8 4 15,1 0 1,0 0-1,0 0 1,0 0 0,-1 1-1,1-1 1,0 1-1,-1 0 1,1 0 0,0 0-1,-1 1 1,1-1-1,-1 1 1,0 0 0,1 0-1,-1 0 1,0 0-1,0 0 1,0 1 0,-1 0-1,4 3 1,9 10-26,0 2-1,18 27 1,-15-19-233,-11-17 250,3 4-1101,0 0 0,20 19 1,-27-28 477,1-2 0,-1 1 0,1 0 0,-1-1 0,1 0 0,0 1 0,0-2 0,0 1 0,0 0 0,0-1 0,1 0 0,-1 0 0,0 0 0,1 0 0,4 0 0,6-1-3760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8960,'-1'2'511,"0"-1"0,0 1 0,0-1-1,1 1 1,-1-1 0,0 1 0,1 0 0,-1-1 0,1 1 0,0 0 0,0-1 0,-1 1 0,1 0 0,0 0 0,0-1 0,0 1 0,1 0 0,-1 0 0,0-1 0,2 4 0,-1-3-287,0 0 1,1 0 0,-1 0-1,0 0 1,1 0 0,0 0 0,0-1-1,-1 1 1,1-1 0,0 1-1,0-1 1,0 1 0,3 0 0,6 3-200,0-1 1,1 0 0,-1-1 0,19 4 0,-9-4-81,35 0-1,12 3-916,-53-3 544,16 3-1849,-1-2 0,39 2 1,-40-6-2012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6784,'3'27'10188,"6"27"-8406,0-1-1598,68 358 205,-71-387-329,0-1 0,2 0-1,1 0 1,0 0-1,22 34 1,-30-54-25,1 0-1,0-1 1,0 1 0,0-1 0,0 1-1,0-1 1,1 0 0,3 3 0,-5-5-15,0 1-1,0 0 1,0-1 0,1 0 0,-1 1-1,0-1 1,0 0 0,1 1 0,-1-1-1,0 0 1,1 0 0,-1 0 0,0 0-1,0 0 1,1-1 0,-1 1 0,0 0-1,0 0 1,1-1 0,-1 1 0,0-1-1,0 1 1,0-1 0,0 0 0,2 0-1,1-3 3,0 0-1,0 1 1,0-1-1,0-1 1,-1 1-1,0 0 1,0-1 0,0 0-1,0 1 1,-1-1-1,1 0 1,-2-1-1,1 1 1,0 0-1,-1 0 1,1-7-1,1-10-25,0-1-1,-2-33 0,-2 21 11,-1 0-1,-2 0 0,-2 1 1,-1-1-1,-23-63 0,1 5-35,-21-59-14,52 154 169,0 0 0,0 0 0,1 0 0,-1 0 0,0 0 1,1-1-1,-1 1 0,1-1 0,0 0 0,0 1 0,-1-1 1,1 0-1,0-1 0,5 2 0,55 11 744,-25-8-530,1-1-1,-1-3 0,64-5 0,114-25 111,-79 8-437,-47 4-813,7 0-3870,-49 16-1857,-40 1 2555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2 7808,'-3'-1'11466,"-5"8"-9070,-7 15-2669,-17 51 485,-32 107 0,35-92-316,-13 28-2152,22-72-2453,20-44 4637,0 0 1,0-1-1,0 1 1,0 0-1,0 0 1,0 0-1,0 0 1,0 0-1,0 0 1,-1-1-358,1 1 357,0 0 1,-1 0-1,1 0 1,0 0-1,0 0 1,0-1-1,0 1 1,0 0-1,-1 0 1,1 0-1,0 0 1,0 0-1,0 0 1,0 0-1,-1 0 1,1 0-1,0 0 1,0 0-1,0 1 1,0-1-1,0 0 1,-1 0-1,1 0 1,0 0-1,0 0 1,0 0-1,0 0 1,0 0-1,0 0 1,-1 1-358,1-1 357,0 0 1,0 0-1,0 1 1,0-1-1,0 0 1,-1 0-1,1 0 1,0 0-1,0 0 1,0 1-1,0-1 1,-1-7-3193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4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8448,'-14'0'7450,"30"13"-4586,11 6-2119,-2 1 0,0 1 0,-2 2 0,28 32 0,73 109-550,-57-55-1684,-5-5-4051,-60-102 5048,0 0 1,-1 0-1,1 0 1,0 0-1,0 0 1,0 0-1,0-1 1,4 3-1,-6-3 303,9 6-3267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9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208 199 4608,'3'-8'1010,"-1"0"1,0 0-1,0-1 1,-1 1-1,0-1 0,0 1 1,-1-16-1,0 23-939,6-21 2068,-6-20 5829,-6 48-7515,2-3-409,0 2 0,0-1 0,1 0-1,0 1 1,0-1 0,-5 11 0,-10 28-21,18-43-22,-17 52 9,-14 71 1,7-23-6,-40 125 6,52-181 86,-6 19-354,16-59 225,1 1 0,0 0 0,0 0 0,0 0 0,1 0 0,0 6 0,0-10 69,3-1-55,0 0 0,0-1 0,0 1 0,0-1 0,0 0 0,0 0 0,0 0 0,4-3 0,9-3 63,23-3-23,1 1-1,-1 1 1,45-1 0,-35 4-8,33-2-87,94 6-1,-80 3 296,-90-2-222,18 0 326,-23 0-287,-1 0 0,1 0 0,0 0 1,0-1-1,-1 1 0,1 0 0,0 0 0,-1-1 0,1 1 0,0 0 0,0-1 0,-1 1 0,1-1 0,-1 1 0,1-1 0,0 1 0,-1-1 1,1 1-1,-1-1 0,1 1 0,-1-1 0,0 0 0,1 1 0,-1-1 0,0 0 0,1-1 0,0-2 14,-1 0 0,0 0 0,1 0 0,-2 0 0,1 0 0,0 0 0,-1 0 0,0 0 0,0 1 0,0-1 0,-2-4 0,-4-10 16,-14-22 0,-96-136-43,-33-10-426,80 103-341,-7-2-2176,73 81 2416,0 0 0,1-1 0,-1 1 1,-4-9-1,7 12 252,1-1 0,-1 1 0,0 0 1,1-1-1,-1 1 0,1-1 0,0 1 0,-1-1 0,1 1 0,0-1 1,0 1-1,0-1 0,0 1 0,0-1 0,0 1 0,0-1 1,0 1-1,1-1 0,-1 1 0,0-1 0,2-1 0,4-7-3729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35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9984,'-12'2'9916,"20"9"-6848,0 0-3546,86 100 2645,-58-70-1473,-1 0 1,46 75 0,-55-65-525,-3 0 1,-2 2 0,25 95-1,-30-84-155,-2 0-1,-4 1 1,4 92 0,-14-98-276,-3 1 0,-2-1 1,-20 91-1,12-92-1625,-37 93-1,16-72-2548,7-15-5204,13-32 4407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52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 7040,'-28'-12'21002,"28"55"-20346,31 329-683,-7-161 27,-21-62 392,-5-86-4566,2-51 2495,14-26-6491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6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808 3 8960,'-9'7'10494,"-4"21"-8578,-14 72-1313,8-48-518,-33 63 0,-83 141-74,83-150 18,-130 256 6,-47 124-2712,167-302-2128,39-108 373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7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567 11 10496,'-8'-10'10705,"-4"42"-8030,11-30-3288,-54 215 1009,28-100-232,-84 305 12,-42 72-432,22-58-2816,110-355-445,-18 145 0,31-155-712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9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5 8576,'-12'-5'10300,"12"9"-9811,12 1 727,16 5-131,40 8 0,-30-8-695,220 72 934,-228-71-1214,2-1-24,2 0-1,-1-2 1,42 4-1,2-8-4645,-58-4-667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49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10240,'11'5'8199,"-9"-4"-7970,0 1 0,0-1 0,-1 0 0,1 0 0,0 0 1,0 0-1,0-1 0,4 2 0,16 0 94,1-1 0,0-1 0,0-1-1,0-1 1,39-9 0,-29 5-987,63-3-1,2 9-6359,-69 0 2603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3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1870 7040,'0'2'432,"0"0"1,0 1-1,-1-1 1,1 0-1,0 0 1,-1 1-1,0-1 1,1 0-1,-3 5 3766,4 14-2353,-1-20-1790,1-1 0,0 1 0,0-1 0,0 0 0,0 1 0,0-1 0,0 0 0,0 0 0,0 0 0,0 0 0,0 0 0,0 0 0,0 0 0,0 0 0,0 0 0,0 0 0,0 0 0,0-1 0,0 1 0,0 0 0,-1-1 0,1 1 0,0 0 0,1-2 0,22-15 800,-15 7-666,-1-1 0,0-1 0,0 1 0,9-23 0,20-56 212,-15 34-190,-3 13-63,0 1-77,-2-1 1,20-76 0,-23 38 10,4-96 1,-12 39-204,-7-1 0,-24-191 0,13 254 128,-4 1 0,-3 0-1,-44-111 1,60 178 1,-54-121-224,57 128 216,0 0 0,-1 0 0,1 1 0,0-1 0,-1 0 0,1 1 0,0-1 0,-1 0 0,1 1 0,-1-1 0,1 0 0,-1 1 1,0-1-1,1 1 0,-1-1 0,0 1 0,1 0 0,-1-1 0,0 1 0,1 0 0,-1-1 0,0 1 0,0 0 0,1 0 0,-1-1 0,0 1 0,-1 0 0,1 1-7,0-1 1,0 1-1,0-1 0,0 1 1,0-1-1,0 1 0,0 0 1,0 0-1,1-1 0,-1 1 1,0 0-1,0 0 1,1 0-1,-1 0 0,1 0 1,-2 1-1,-1 6-26,-1 0-1,1 0 1,-3 11 0,0 6-60,1 0 0,2 0 1,-2 40-1,8 76-30,-2-113 158,4 48 106,24 137 1,-2-82 189,5-2 1,6-2-1,5-1 1,6-2-1,67 120 1,-47-129-37,8 16 93,-34-54-692,-42-77 258,10 17-2581,0-12-2300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3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18 10624,'-6'-17'11610,"5"20"-11551,-1 4-67,0 1 0,1-1 0,0 1 0,0-1 0,1 1 0,0-1 0,1 9 0,0 14-387,-1 167-6501,0-170 2742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3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7424,'6'-10'3424,"0"14"-2592,1 9-1056,-7-3-96,6 17-2368,0-5-1024,6 26 1376,1-9 800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4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42 361 9600,'2'9'1561,"0"11"8920,-13-22-7505,8-2-2837,0 0 0,-1 0 0,1 0-1,1 0 1,-1 0 0,1-1 0,-1 1 0,1-1 0,1 0 0,-1 0-1,1 0 1,-2-6 0,2 2-59,0-1 0,1 1 0,0 0 1,0 0-1,1 0 0,3-13 0,0 4-75,1 0 0,1 0-1,1 1 1,1 0 0,0 0 0,13-19 0,-18 32 7,6-10-2,0 0 1,1 1-1,1 0 1,15-14-1,-24 25-16,1 0 0,0 0 0,0 0 0,0 0 0,0 0-1,0 1 1,0-1 0,0 1 0,0 0 0,1 0 0,5-1-1,-7 2 0,1 0-1,-1 0 0,0 0 0,0 0 0,1 1 1,-1-1-1,0 1 0,0 0 0,0 0 0,0-1 1,1 1-1,-1 0 0,-1 1 0,1-1 0,0 0 1,0 1-1,0-1 0,-1 1 0,4 2 1,2 6-97,1 0 0,-1 1 0,-1-1 0,9 19 1,-11-19 96,1-1-1,0 0 1,0 1 0,1-2 0,0 1 0,1-1 0,9 10 0,-11-15 4,-1 1 1,0-1-1,1 0 1,-1 0-1,1 0 1,0-1-1,0 1 1,0-1-1,0 0 1,0-1-1,0 1 1,1-1-1,-1 0 1,7 0-1,-8-1-22,-1 0 0,1 0 0,0 1-1,0-1 1,0 1 0,-1 0 0,1 0-1,0 0 1,-1 1 0,1 0 0,-1-1 0,0 1-1,1 0 1,-1 0 0,0 1 0,0-1-1,0 1 1,-1-1 0,1 1 0,-1 0 0,1 0-1,-1 0 1,0 0 0,0 1 0,3 5-1,1 7-587,-1-1-1,0 1 1,-1 1-1,3 27 1,-3-17-496,0 22-1215,-4-38 673,1 0-1,0 0 1,1-1 0,2 13-1,3-6-2422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9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0 8960,'-8'4'7911,"-2"16"-6265,-1 15-951,-11 59 1,20-84-663,-23 147-92,20-107-167,-7 64-2586,-30 128 0,39-225 1902,3-14 496,-1 0 0,1-1-1,-1 1 1,1 0 0,-1 0 0,0-1 0,0 1 0,0-1 0,-2 4 0,-3 1-2455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5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29 8064,'-13'-28'11157,"13"35"-10938,1 0 0,0 1 0,0-1 1,3 10-1,3 15 167,22 165 260,31 130 276,-42-250-32,-6-28 402,-11-17 606,-1-31-1764,6-10-278,0 1 136,0 1 1,1 0 0,-1 1-1,1-1 1,1 1 0,-1 1-1,16-9 1,-7 6-13,1 0 1,32-9-1,-42 15 12,-1 0-1,1 1 0,0 0 1,0 0-1,0 1 1,-1-1-1,1 2 1,0-1-1,0 1 0,0 0 1,0 0-1,-1 1 1,1 0-1,-1 0 1,1 0-1,-1 1 0,0 0 1,0 1-1,0-1 1,0 1-1,0 0 1,-1 0-1,0 1 0,0 0 1,0 0-1,-1 0 1,8 10-1,-4-3-231,19 36-2293,-24-43 1128,-1-1-1,1 1 1,0-1 0,0 0 0,7 7-1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5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10240,'-4'1'8448,"9"3"-6354,13 4-1389,32 8 271,-41-12-1462,1-1 0,0 0 0,-1 0 0,1 0 0,1-2 0,13 2 0,-18-3-581,-1 0 0,0 0 1,1-1-1,-1 1 1,0-1-1,1 0 0,-1-1 1,8-3-1,5-1-2666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6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9728,'-1'22'5135,"0"-16"-4487,1 0 0,-1 1 0,1-1 0,0 0 0,1 0 0,-1 0 0,1 1 0,1-1 0,2 8 0,-3-13-572,0 0-1,0 0 0,0 0 0,0 0 0,0 0 1,1 0-1,-1 0 0,0 0 0,0-1 0,1 1 1,-1 0-1,1-1 0,-1 1 0,1-1 0,2 1 1,11 4 363,-8-2-361,17 7 79,-1 1-1,30 20 0,-47-27-150,0 0 0,-1 0 0,0 1 0,1 0-1,-2 0 1,1 0 0,0 0 0,-1 1 0,0 0-1,-1-1 1,1 2 0,-1-1 0,0 0 0,2 8 0,-3-5 17,0 1 1,0 0 0,-1 0-1,0 0 1,-1 0 0,0 0-1,-1 0 1,-2 12 0,-1-3-43,-1 0 1,-1-1-1,-10 24 0,7-17-289,-8 16-2610,16-40 2461,0 1 0,0 0 1,1-1-1,-1 1 0,1 0 0,-1-1 1,1 1-1,-1 0 0,1-1 1,0 4-1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6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99 120 9344,'0'-4'1162,"0"-1"121,0 0 0,0 1 0,-1-1 0,1 1 0,-1-1 0,-2-6 0,3 10-1100,-1 0-1,1 0 0,-1 0 0,0 0 0,1 0 0,-1 0 0,0 0 0,0 0 0,0 0 0,0 1 0,0-1 1,0 0-1,0 0 0,0 1 0,0-1 0,0 1 0,0-1 0,0 1 0,0-1 0,-1 1 0,1 0 0,0 0 0,0-1 1,0 1-1,-1 0 0,1 0 0,-2 0 0,1 1-160,1 0 0,0 0-1,0-1 1,1 1 0,-1 0 0,0 0 0,0 0 0,0 0-1,1 0 1,-1 0 0,0 0 0,1 0 0,-1 2 0,-1-1 8,-5 9-50,0 1 0,1 0 1,1 0-1,0 1 0,0 0 0,1-1 1,1 1-1,0 1 0,1-1 0,1 0 0,0 1 1,0-1-1,1 1 0,1-1 0,0 0 1,4 15-1,-3-21 20,0 0 1,1 0 0,0 0-1,0-1 1,1 1-1,0-1 1,0 0-1,0 0 1,1 0-1,0 0 1,10 8-1,-11-9 85,1-1 0,0-1 0,0 1 0,0-1 0,1 1 0,0-2 0,-1 1 0,1 0-1,0-1 1,0 0 0,0-1 0,0 1 0,0-1 0,9 0 0,-11-1-36,-1 0 1,1-1-1,-1 1 1,0-1 0,1 0-1,-1 0 1,0 0-1,1 0 1,-1-1-1,0 1 1,0-1-1,0 0 1,0 0-1,0 0 1,-1 0-1,1-1 1,-1 1-1,1-1 1,-1 1-1,0-1 1,0 0 0,0 0-1,0 0 1,0 0-1,-1 0 1,0 0-1,1 0 1,-1-1-1,1-3 1,1-5-62,0-1 0,-1 0 0,-1 0 0,0 0 0,0 0 0,-2-18 1,-2 5-797,0-1 0,-2 1 0,-12-41 0,11 50-772,0 1 0,-2 0 0,-13-24 0,8 24-1391,1 5-1471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9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8448,'-4'2'11716,"2"8"-8253,2 20-5752,0-19 3521,7 212-496,2-35-893,41 235-1,-40-356-2646,-7-21-2765,-3-33 1287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3:59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43 9728,'-7'7'6463,"7"-7"-6123,-1 1 0,1-1 0,0 1 0,0-1 1,0 1-1,0-1 0,0 1 0,0 0 0,0-1 0,0 1 1,0-1-1,0 2 0,1-1-113,-1 0 0,1 0 0,0 0 0,0-1 1,0 1-1,0 0 0,0 0 0,0 0 0,0-1 0,0 1 0,0 0 0,0-1 1,2 1-1,2 2-77,0-2 0,0 1 0,1 0 0,-1-1 0,11 1 0,39-5 823,76-13 1,-76 8-783,167-16 271,-194 21-391,254-19 377,59 18-69,-27 19-91,-10-3 5,105 3-133,-6-13 58,-218-3-3758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01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56 8576,'-13'-33'7397,"13"33"-7258,0 1 0,-1-1 0,1 0 0,-1 1 0,1-1 1,0 0-1,-1 1 0,1-1 0,0 1 0,-1-1 0,1 1 0,0-1 0,-1 0 1,1 1-1,0-1 0,0 1 0,0-1 0,0 1 0,-1-1 0,1 1 1,0 0-1,0 0 0,1 51 599,12 78 1,-6-74-440,4 26 16,23 85 0,-27-143-270,1 1 1,0-1-1,2 0 0,1-1 0,1 0 0,1-1 0,28 37 1,4-4 482,-45-54-515,0-1 0,0 0 1,1 0-1,-1 1 1,0-1-1,1 0 0,-1 1 1,1-1-1,-1 0 1,0 0-1,1 0 0,-1 1 1,0-1-1,1 0 0,-1 0 1,1 0-1,-1 0 1,1 0-1,-1 0 0,0 0 1,1 0-1,-1 0 1,1 0-1,-1 0 0,1 0 1,-1 0-1,0 0 1,1 0-1,-1-1 0,1 1 1,-1 0-1,0 0 0,1 0 1,-1-1-1,1 1 1,-1 0-1,0 0 0,1-1 1,-1 1-1,0 0 1,0-1-1,1 1 0,-1 0 1,0-1-1,0 1 1,1 0-1,-1-1 0,0 0 1,1-13 2,0 0 0,-1 0 0,-1 0 0,-3-19 0,2 19-6,-84-428-309,63 345 305,18 75-86,2 0 0,0 0 0,1-38 0,3 59 88,-1 0 1,0-1-1,1 1 1,-1 0-1,0 0 0,1 0 1,-1 0-1,1 0 1,0-1-1,-1 1 1,1 0-1,0 1 0,0-1 1,0 0-1,-1 0 1,1 0-1,0 0 0,0 1 1,0-1-1,0 0 1,1 1-1,-1-1 0,0 1 1,0-1-1,0 1 1,0 0-1,0-1 1,1 1-1,0 0 0,6-2 192,-1 1-1,1 0 1,11 0 0,432 1 1405,-257 9-781,6-1-437,180-8-168,-217 0-3990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58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40 8320,'1'-2'558,"1"1"1,-1-1 0,0-1-1,0 1 1,0 0 0,0 0-1,0 0 1,0-1 0,-1 1-1,1 0 1,-1-1 0,1 1-1,-1 0 1,0-1-1,0-3 1644,0 8-2062,0-1 0,0 1 1,0-1-1,0 1 1,0-1-1,0 1 0,0-1 1,-1 0-1,1 1 0,0-1 1,-1 1-1,0-1 0,1 0 1,-1 1-1,0-1 1,1 0-1,-3 2 0,0 4 64,-40 102 500,-24 53-357,40-100-373,15-31 26,-17 29-1,-15 26-383,43-84 48,0 0 0,1 0 0,-1 0 0,0 0 0,1 0 0,-1 0 0,1 0 0,-1 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59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9216,'1'-7'4778,"1"15"618,1 6-4456,16 20-36,1 0 0,36 44 0,-34-50-736,46 62 81,-21-30-120,47 80 0,-61-93-342,-23-34-1788,15 25 1,-13-22-2687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4:59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17 8064,'-6'-16'13050,"6"19"-12597,3 54-356,3 0 0,2 0 1,3 0-1,23 71 0,-25-104-883,2 7-1206,-9-11-6537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19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8320,'0'-20'6789,"1"31"-4128,4 1-2052,1 0-1,13 19 1,1 2-142,-7-8-324,92 167 345,-82-156-518,1-1 1,2-1-1,32 33 0,-1-5-512,23 23-3006,-78-83 3281,-1-1 1,1 1 0,0-1-1,-1 0 1,1 1-1,0-1 1,0 0-1,0 0 1,0 0 0,4 1-1,-5-2-34,1 0-1,-1 0 0,0 0 1,1 0-1,-1 0 0,1-1 1,-1 1-1,0 0 0,1-1 1,-1 1-1,0-1 1,0 1-1,1-1 0,-1 0 1,0 0-1,1 0 0,10-6-2812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0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8832,'0'0'2896,"6"11"2469,-6-10-5220,1-1 1,-1 1-1,1 0 1,-1 0-1,0 0 1,1-1-1,0 1 1,-1 0-1,1 0 1,-1-1-1,1 1 1,0-1-1,-1 1 1,1 0-1,0-1 1,0 1-1,0-1 1,-1 0-1,1 1 1,0-1-1,0 0 1,0 1-1,0-1 1,0 0-1,0 0 1,1 0-1,29 5 547,-26-4-491,35 1-842,48-2 0,-27-2-4589,-36 2 772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0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10368,'5'29'10321,"13"25"-9511,-5-17-134,38 130 150,26 73 332,-69-213-907,-7-22-71,0 0 0,0-1 0,1 1 0,0 0 0,-1-1 0,1 1 0,1-1 0,-1 1 0,1-1 0,0 0 0,6 8 0,-8-12-168,-1 1 1,1-1 0,0 0-1,-1 1 1,1-1 0,0 0-1,-1 1 1,1-1 0,0 0-1,0 0 1,-1 1-1,1-1 1,0 0 0,0 0-1,-1 0 1,1 0 0,0 0-1,0 0 1,-1 0-1,1 0 1,0 0 0,0-1-1,-1 1 1,1 0 0,0 0-1,-1-1 1,1 1 0,0 0-1,-1-1 1,1 1-1,0-1 1,-1 1 0,2-2-1,18-22 416,-10 11-336,-8 11-122,0 0-1,0 0 1,0 0-1,0 0 1,1 0 0,-1 1-1,0-1 1,1 1-1,0 0 1,-1 0 0,1 0-1,0 0 1,-1 0-1,1 0 1,0 1 0,0 0-1,0-1 1,-1 1-1,1 0 1,0 0-1,0 0 1,0 1 0,0-1-1,-1 1 1,1 0-1,0-1 1,0 1 0,-1 0-1,1 1 1,-1-1-1,5 3 1,1 1-130,0 1 0,0 0 1,-1 0-1,0 0 0,0 1 1,-1 0-1,0 0 0,8 13 1,7 23-3661,-6-9-2131,-8-22 1525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2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7680,'0'-27'10522,"1"45"-9482,4 0-716,-2-9-264,0 0-1,-1 1 1,0-1 0,-1 1 0,1 13 0,-1 63-74,16 103 1,-12-141-1655,-3 68 0,-3-74-1806,1-25-270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2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9728,'17'0'4384,"20"4"-3104,-37 2 95,19 0-191,-7-1 64,19 1-256,-6 0-128,12-2-480,-7 2-256,-1 0-64,2-1-64,0 1 64,0-6-1088,0 0-512,-6 0-832,5 0-287,-1 0-1921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3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33 7808,'-10'-6'8825,"8"24"-7089,7 25-1908,39 151 1260,-34-141-895,3 0 0,3 0 0,1-2 0,41 83 0,-49-116-167,1-1 1,17 23-1,-22-34-17,0 0 0,0-1 0,0 1 1,1-1-1,-1 0 0,1 0 0,1-1 0,-1 1 1,10 4-1,-15-9-4,-1 0 0,1 1 1,0-1-1,-1 0 1,1 0-1,0 0 0,-1 1 1,1-1-1,0 0 1,-1 0-1,1 0 0,0 0 1,-1 0-1,1 0 1,0-1-1,0 1 0,-1 0 1,1 0-1,-1 0 1,1-1-1,0 1 0,-1 0 1,1-1-1,0 1 1,-1 0-1,1-1 0,-1 1 1,1-1-1,0 0 0,1-1-3,-1-1 0,0 1 0,0 0 0,1-1 0,-1 1 0,-1-1 0,1 0 0,0 1 0,0-5 0,2-16-11,0-1-1,-2 1 1,-1-1-1,-5-43 1,-3 17 51,-18-66 0,-52-100 429,46 135-318,30 76-117,-7-23 264,8 27-265,1 1 1,0-1-1,0 0 0,0 1 1,0-1-1,0 1 0,0-1 1,0 1-1,0-1 0,0 0 1,0 1-1,1-1 0,-1 1 1,0-1-1,0 1 0,0-1 1,1 1-1,-1-1 0,0 1 1,1-1-1,-1 1 0,0-1 1,1 1-1,-1-1 0,1 1 0,-1 0 1,0-1-1,1 1 0,-1 0 1,1-1-1,-1 1 0,1 0 1,-1 0-1,1 0 0,0-1 1,-1 1-1,1 0 0,-1 0 1,1 0-1,-1 0 0,1 0 1,0 0-1,-1 0 0,1 0 1,56 0 1217,71-11 0,171-6-1087,-181 13-113,-16 2 29,-41 2-120,66-9-1,-8 2-825,-66 7-2986,-18 1-1915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4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10 9472,'-8'-9'11907,"7"9"-11664,-7 5 2962,-2 3-4177,-1 2 1003,1 1-1,0 0 1,1 1-1,0 0 0,-7 14 1,-34 71-174,28-51 87,-71 143-2461,80-161 758,7-14-514,-1 0-3540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4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20 9216,'-14'-19'9995,"16"29"-7564,0-7-2220,0 0-1,-1 1 1,1-1-1,0 0 1,1 0-1,-1 0 1,4 3-1,17 22 383,48 82 5,-26-38-618,-16-23-373,2-2-1,54 63 1,-63-85-631,11 13-2413,-28-33 1955,0 0 0,0-1 0,1 0-1,10 7 1,-3-4-2539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5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6912,'4'-6'19150,"6"6"-21106,87-16 3423,178-5-1,329 21-213,-377 4-826,-1-4-907,-225 4 785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7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18 7808,'-11'-9'9033,"24"8"-4979,30 1-2699,156-5 474,-71 3-1482,-72 3-3616,-55-1 2966,-1 0 0,1 0 0,-1 1 0,1-1 0,4 9-6057,-5-8 6057,0-1 0,0 1 0,0-1 0,0 1 1,0-1-1,0 1 0,0-1 0,-1 1 0,2 7-1059,4 12-2488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7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11136,'37'-17'4224,"-24"17"-3296,11-6 447,-18 6 33,7 0-384,-1 0 32,7 0-288,-3 0-160,3 6-352,5-6-96,1 0-32,6-6-224,0-4 0,12-6-736,5-7-352,13 2-928,7-6-351,4 11-2625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0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 8704,'-12'6'8159,"118"-6"-4714,0 0-3397,1 0-4362,-102 0 3698,0 0 0,0-1 0,0 1 0,-1-1 0,7-2 0,2-2-2962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8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60 8064,'-4'-11'1377,"3"8"-823,-1-1 1,1 0-1,-1 0 1,0 0-1,0 1 1,0-1-1,0 1 1,-5-5 0,7 7-291,-1 1 0,1-1 1,-1 1-1,1-1 1,-1 1-1,1-1 1,-1 0-1,1 1 0,0-1 1,-1 0-1,1 1 1,-1-5 2688,1 13-2136,2 42-58,14 75 1,-2-30-444,21 172 121,-11-100-373,29 95-21,-14-82-1595,-37-172 1110,-1 1 1,0 0-1,0 0 1,-1 10-1,0-16 30,-1 0-1,1 0 1,-1 0 0,0 0-1,1 0 1,-1 0 0,0 0 0,-1 0-1,1-1 1,0 1 0,-1-1-1,0 1 1,0-1 0,1 1-1,-5 3 1,0 0-2948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09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6 372 8704,'-6'-2'13131,"7"3"-13137,0 0 79,0-1 1,0 1-1,-1 0 0,1-1 1,0 1-1,0-1 1,0 0-1,0 1 1,0-1-1,0 0 0,0 1 1,0-1-1,0 0 1,0 0-1,0 0 1,0 0-1,1 0 0,25-1 700,-14 1-441,482-45 2240,-297 20-2210,550-46 389,-22 9-138,-11-49-1231,-534 76-1555,-48 10-4315,-122 24 4651,4 1-5977,-11 0 4735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0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13 388 7552,'-3'-6'1617,"3"6"-1484,0-1-1,0 1 0,-1-1 0,1 0 1,0 1-1,0-1 0,0 1 1,-1-1-1,1 1 0,0-1 0,-1 1 1,-5-4 4374,7 14-2801,22 62 5,14 50-713,-17-25-734,-8-38-256,1 1 0,30 75 0,5-26 98,-39-92 12,0 0 1,2-1 0,0 0-1,16 19 1,-25-34-87,-1 1 1,0-1-1,1 1 1,-1-1-1,1 0 1,-1 0-1,1 0 1,0 0-1,-1 0 1,1 0-1,0 0 1,0 0-1,2 0 0,-3-1-23,-1 0-1,1 0 1,0 0-1,0 0 0,-1 0 1,1 0-1,0 0 0,-1-1 1,1 1-1,0 0 1,-1 0-1,1-1 0,0 1 1,-1 0-1,1-1 0,-1 1 1,1-1-1,-1 1 0,1-1 1,0 1-1,-1-1 1,0 1-1,1-1 0,0-1 1,1-3 1,0 0 1,0 0-1,0-1 0,-1 1 1,1-1-1,-2 1 1,1-1-1,0-8 0,0-15-67,-1-1 0,-2 1-1,-1 0 1,-1 0 0,-1 0-1,-1 0 1,-14-35 0,-20-31-89,-15-39 68,-54-170-56,106 297 102,1 0-1,0 0 0,0 0 0,0 0 1,1 0-1,-1-11 0,2 18 145,2 0-25,0 0 1,-1 0-1,1 0 0,0 1 1,-1-1-1,1 0 1,-1 1-1,1-1 0,2 2 1,-4-2-77,6 2 154,1 0 1,-1-1-1,1 0 0,-1 0 0,1 0 0,-1-1 0,1 0 0,11-2 0,-5 1-8,49-5 385,0-2 0,78-22 0,118-46-33,-51 13-463,14 13-2040,-220 50 1898,0 0-1,1-1 1,-1 1 0,0 0 0,1 0 0,-1 0 0,0 0 0,1 0 0,-1 0 0,0 0 0,1 0 0,-1 0-1,0 1 1,1-1 0,-1 1 0,0-1 0,0 1 0,1-1 0,-1 1 0,0 0 0,0-1 0,0 1 0,0 0-1,0 0 1,0 0 0,0 0 0,0 0 0,0 0 0,0 0 0,-1 0 0,1 0 0,0 0 0,-1 1 0,1-1-1,0 2 1,0 4-642,0-1-1,-1 0 0,0 1 1,0-1-1,0 1 1,-2 7-1,0 11-2439,2 1-507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0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0 8960,'6'0'9941,"-6"2"-9232,0 58 14,-12 87-1,-19 9-2194,29-146 823,0 1-1,1-1 1,0 0-1,1 14 1,-3-18-1435,-2-11-70,-5-13-3902,9 3 2478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1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8704,'8'6'5860,"33"17"-2921,-25-15-2001,28 8-1,-26-10-322,26 13-1,-27-11-442,-1 2-1,-1 0 0,0 1 1,0 0-1,-1 1 0,0 1 1,20 25-1,96 158-160,-89-131-1019,-39-61 747,1 0 0,-1-1 0,1 0 1,-1 1-1,1-1 0,4 3 0,-6-5 97,0-1-1,-1 1 1,1-1-1,0 0 1,-1 1-1,1-1 1,0 0-1,0 1 1,-1-1 0,1 0-1,0 0 1,0 0-1,-1 0 1,1 0-1,0 0 1,0 0-1,-1 0 1,1 0-1,0 0 1,0 0-1,-1 0 1,1-1-1,0 1 1,0 0-1,-1 0 1,1-1-1,0 1 1,-1-1-1,1 1 1,0 0-1,-1-1 1,1 1-1,-1-1 1,1 0-1,-1 1 1,1-1-1,-1 1 1,1-1-1,0-1 1,5-7-3548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1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43 8448,'-1'-2'552,"0"-1"1,-1 0-1,1 0 1,-1 1-1,0-1 1,1 1-1,-1-1 1,0 1-1,-1 0 1,1 0-1,0 0 1,-1 0-1,1 0 1,-1 0-1,1 0 1,-1 1 0,0 0-1,0-1 1,-4 0 890,20 20-601,5 10-926,-2 1 0,20 51-1,15 26-4728,-49-101 3984,1-1-1,0 1 1,0-1 0,0 0-1,1 0 1,0-1 0,4 5-1,11 5-2812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1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8832,'-9'13'4621,"9"-13"-4543,0 1 0,0-1 0,0 1 0,0 0 0,0-1 0,0 1 0,0-1 0,0 1 0,1 0 0,-1-1 0,0 1 0,0-1-1,1 1 1,-1-1 0,0 1 0,1-1 0,-1 1 0,0-1 0,1 1 0,-1-1 0,1 0 0,-1 1 0,1-1 0,-1 1 0,1-1 0,-1 0 0,1 0 0,-1 1 0,2-1 0,5 3 260,0-1 0,0 0 1,1 0-1,-1-1 1,1 1-1,-1-2 1,1 1-1,-1-1 1,1 0-1,8-2 1,11 1 7,76-1 222,1 0-3371,-81 1-1559,36-7 0,-45 6 2334,18-3-2094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2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24 8576,'0'-1'172,"1"1"0,-1-1 0,0 0 0,0 0 0,0 0-1,-1 0 1,1 0 0,0 1 0,0-1 0,0 0 0,-1 0 0,1 0 0,0 1 0,-1-1 0,1 0 0,0 0 0,-1 1 0,1-1 0,-1 0 0,1 1 0,-1-1 0,0 0 0,1 1 0,-1-1 0,0 1 0,0-1 0,-2 0 369,1 0 1,-1 1-1,1 0 1,-1-1 0,1 1-1,-1 0 1,-4 0-1,-2 1 265,6-1-707,0 0 0,0 1 0,0 0 0,0-1 0,0 1 0,0 1 0,0-1 0,0 0 0,0 1 0,1-1 0,-1 1 0,1 0 0,-1 0 0,1 0 0,-1 0 0,1 0 0,0 0 0,0 1 0,0-1 0,1 1 0,-1-1 0,-2 5 0,0 1-101,1 0-1,-1 0 1,1 0 0,1 0 0,-1 0-1,-1 18 1,2-13 5,2 0 0,0 0 0,1 0 0,0 0 0,0 1 0,2-1 0,0-1 0,6 19 0,-7-25 33,0-1-1,0 1 0,1-1 0,0 0 1,0 1-1,0-1 0,0 0 0,1-1 1,0 1-1,0-1 0,0 0 1,1 0-1,0 0 0,-1 0 0,1-1 1,0 0-1,1 0 0,-1 0 0,0-1 1,10 3-1,-11-4 15,0-1-1,-1 1 1,1-1 0,0 0 0,0-1-1,0 1 1,0-1 0,0 0-1,0 0 1,-1 0 0,1 0-1,0 0 1,-1-1 0,1 0 0,-1 0-1,0 0 1,1 0 0,-1 0-1,0-1 1,0 1 0,0-1-1,2-3 1,2-2 2,-1 1 0,0-1-1,0 0 1,0-1 0,-1 1 0,-1-1 0,6-15-1,-8 19-73,-1 0-1,1 0 0,-2 0 1,1 0-1,0-1 0,-1 1 0,0 0 1,0 0-1,-1 0 0,1-1 1,-1 1-1,0 0 0,0 0 1,-1 0-1,0 0 0,0 0 1,0 0-1,0 1 0,-1-1 0,0 1 1,0-1-1,0 1 0,0 0 1,-6-5-1,-2-2-677,0 2 1,-1 0-1,0 0 0,0 1 0,-1 0 1,0 1-1,-20-7 0,5 3-1668,2 1-1770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3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8448,'0'0'11749,"19"0"-10373,-9-1-1162,-1 0 1,1-1-1,-1 0 0,1 0 1,-1-1-1,12-5 1,16-5 108,39-6 423,104-10 1,-139 21-714,-26 5-21,0 1 0,24-2 0,17-2-257,-48 4-1505,8-2-4852,-10 4 4160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4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44 7680,'0'-4'510,"0"2"-243,0 0 0,1-1 0,-1 1 0,-1 0 0,1 0 0,0-1 1,0 1-1,-1 0 0,0 0 0,1 0 0,-1-1 0,0 1 0,0 0 0,-4-6 4742,5 10-4858,1 1 1,0-1-1,0 1 0,0-1 1,0 0-1,0 1 0,0-1 1,3 3-1,3 6 124,-1 2-88,115 232 1862,-99-193-2962,-2 1 1,23 102 0,-36-124-75,-3-19-676,-2 0 1,1 0-1,0 21 1,-3-23-1671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0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8704,'-4'2'5323,"8"1"-3680,-2-2-1400,-1 0 0,1-1 1,0 1-1,-1 0 1,1-1-1,0 0 1,-1 1-1,4-1 1,20 0 601,-5-1-315,-1 1 1,0 1 0,23 4 0,-37-4-416,0 0-1,0 1 1,0-1-1,-1 1 1,1 0-1,0 0 1,-1 1-1,1-1 1,-1 1-1,0 0 1,0 0-1,0 0 0,0 1 1,-1-1-1,1 1 1,-1 0-1,3 5 1,-1 0-42,-1 1 1,-1 0-1,0 0 0,0 0 1,-1 0-1,0 0 0,0 17 1,0 150 56,-3-96-1204,1-41-3444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4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9344,'19'7'3520,"-7"-3"-2752,7 2 512,-13-6 0,6 6-353,13-2 1,6-4-448,6 0-128,6 6-224,-2-6-96,9 0 0,-7 0-320,0 0-128,1 0-576,-9-6-223,-4 2-993,-1-2-416,8-4-1184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5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1 238 9216,'1'-1'133,"-1"1"0,0 0 0,1 0 1,-1 0-1,0 0 0,1 0 1,-1 0-1,1 0 0,-1-1 0,0 1 1,1 0-1,-1 0 0,1 1 0,-1-1 1,0 0-1,1 0 0,-1 0 0,0 0 1,1 0-1,-1 0 0,1 0 0,-1 1 1,0-1-1,1 0 0,-1 0 0,0 0 1,1 1-1,-1-1 0,0 0 0,0 1 1,1-1-1,7 17 2072,2 31-904,-9-38-1029,12 87 434,-9-56-605,2-1 0,1 1 0,2-1 0,18 47 0,-23-79-29,0 1 0,1-1 0,0 0-1,0-1 1,0 1 0,1-1 0,1 0 0,7 7 0,-11-12-34,-1 0 0,1 0 0,-1 0 0,1 0 0,0-1-1,0 1 1,0-1 0,0 0 0,0 0 0,0 0 0,0-1 0,3 2 0,-4-2-8,1 0 1,-1-1-1,0 1 0,0 0 1,0-1-1,0 1 1,0-1-1,0 0 1,0 1-1,0-1 1,0 0-1,0 0 1,0 0-1,0-1 1,0 1-1,-1 0 1,1-1-1,0 1 1,1-3-1,-1 1-2,0 0 0,0 0 0,0 0-1,0 0 1,-1 0 0,1 0 0,-1-1 0,0 1 0,0-1 0,0 1-1,0-1 1,0-6 0,-2-48 125,0 44-156,-3-39 101,-3 1-1,-19-71 1,-41-102 281,54 185-392,-22-47-1,35 87 28,0-1-1,0 1 0,0 0 0,0 0 1,0-1-1,0 1 0,0 0 1,0 0-1,0 0 0,1-1 0,-1 1 1,0 0-1,0 0 0,0 0 1,0-1-1,0 1 0,0 0 0,1 0 1,-1 0-1,0 0 0,0 0 0,0-1 1,0 1-1,1 0 0,-1 0 1,0 0-1,0 0 0,0 0 0,1 0 1,-1 0-1,0 0 0,0 0 1,0 0-1,1-1 0,-1 1 0,0 0 1,0 0-1,1 0 0,-1 1 1,0-1-1,0 0 0,0 0 0,1 0 1,-1 0-1,0 0 0,0 0 0,0 0 1,1 0-1,-1 1 0,22 1 559,-9 0-229,462-13 1764,-418 9-3519,77-14 1,-110 13 420,-24 3 969,40-3-3095,-38 3 2563,1 0 1,-1 0-1,0 0 0,1 1 1,-1-1-1,1 1 0,-1 0 1,3 1-1,13 11-3547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5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1 8448,'-10'2'10476,"2"9"-7201,2-1-4355,-10 20 1213,-16 47 1,-1 5-97,-94 157-3690,125-237 3180,1 0 1,-1 0-1,0 1 0,1-2 1,-1 1-1,0 0 0,0 0 0,0-1 1,0 1-1,-4 1 0,-1 2-3233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5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10368,'11'11'2376,"0"0"0,16 24 0,-15-19-474,19 20 1,2-4-539,-11-11-1089,0 0 0,-2 2 0,30 42 0,-6 11-2230,-22-22-2480,-5-15-2988,-10-18 3583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6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9472,'20'-6'5803,"18"6"-1815,-17 1-2452,59 0 240,98-2 502,-135-2-3281,-1-1 0,48-11 1,-84 13 558,-3 1-55,1 0 0,-1 1 1,1-1-1,-1 1 0,1-1 0,-1 1 0,1 0 1,0 0-1,-1 1 0,7 0 0,20 13-5495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6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10624,'6'7'4928,"12"-1"-2017,-5-2-1663,-7 2-32,25-6-256,-7 0-64,20-6-480,-7 6-192,10-10 0,-10-1-416,13-1-96,11 2-928,-13-1-352,1-1-800,1 2-351,5-7-2209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7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8064,'2'-8'1243,"0"1"1,-1-1 0,0 0 0,0 0-1,-2-14 1,1 14-163,0 7-963,0 0-1,1-1 0,-1 1 1,0 0-1,0 0 0,1 0 1,-1 0-1,0 0 0,1-1 1,-1 1-1,1 0 0,0 0 1,-1 0-1,1 0 0,1-1 1,-1 2-97,-1-1 0,0 1 1,1 0-1,-1 0 0,1-1 1,-1 1-1,0 0 0,1 0 1,-1 0-1,1-1 0,-1 1 1,1 0-1,-1 0 0,1 0 1,-1 0-1,1 0 0,-1 0 1,1 0-1,-1 0 0,1 0 1,-1 0-1,1 0 0,-1 1 1,1-1-1,-1 0 0,1 0 1,-1 0-1,1 1 0,-1-1 1,0 0-1,1 0 0,-1 1 1,1-1-1,-1 0 0,0 1 1,1-1-1,-1 1 0,0-1 1,0 0-1,1 1 0,4 7 88,0-1 0,0 1 0,-1 0-1,0 0 1,0 0 0,4 15-1,11 56 359,-12-44-239,35 220 260,-24-125-570,-11-92-236,2 16-783,-7-15-5896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8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 10752,'9'6'10662,"11"1"-8481,28 2-2155,-5-4 389,1-3 0,-1-1 0,0-2 0,1-2 0,70-14 0,74-23 92,176-31-16,-240 54-1734,175 0 0,-297 17-37,5-1 2084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19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7680,'1'-4'11855,"56"135"-10948,-34-71-919,3-2 0,2 0 0,64 95 0,-74-128-21,110 139 146,-104-142 282,-24-22-378,1 0 1,-1 1 0,0-1 0,0 0 0,1 0-1,-1 0 1,0 0 0,1 0 0,-1 0 0,0 0-1,1 0 1,-1 0 0,0 0 0,1 0 0,-1 0-1,0 0 1,1 0 0,-1 0 0,0 0 0,1 0 0,-1 0-1,0 0 1,0 0 0,1 0 0,-1 0 0,0-1-1,1 1 1,-1 0 0,1-1-2,-1 0 1,1 0-1,-1 0 1,1 0-1,-1 0 1,0 0-1,1 0 0,-1 0 1,0 0-1,0 0 1,0 0-1,0 0 1,0 0-1,0-1 0,-3-36-115,-1 1-1,-16-68 1,15 85 45,-8-35 21,-2 2 0,-3 0-1,-2 1 1,-2 0 0,-3 2-1,-2 1 1,-39-55 0,61 97-16,-15-23 10,19 29 33,0 0 1,0-1-1,0 1 1,1 0-1,-1 0 1,1-1-1,-1 1 1,1-1-1,0 1 1,-1-1-1,1 1 1,0 0-1,0-1 1,0 1 0,0-1-1,0 1 1,0-1-1,1-2 1,0 4 30,0-1 1,0 0 0,-1 1-1,1-1 1,0 0-1,0 1 1,0-1 0,0 1-1,0 0 1,0-1-1,0 1 1,0 0 0,0-1-1,0 1 1,0 0 0,0 0-1,0 0 1,2 0-1,27 1 935,-18-1-662,365 0 3454,-125 0-9142,-247 0 4656,0-1 1,0 1-1,0-1 0,-1 0 0,1 0 0,5-3 0,-5 2-294,13-2-3334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0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27 8320,'0'-1'232,"1"1"0,-1-1 0,1 0 1,-1 0-1,0 0 0,1 0 0,-1 0 0,0 0 1,0 0-1,0 0 0,0-1 0,0 1 0,0 0 1,-3-11 8121,2 14-7736,-14 34-10,5-13-482,-8 26-1,-55 222 78,49-175-1254,20-72-1499,13-48-8542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1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22 8704,'-5'-17'7406,"3"15"-7054,1 2 85,0-1 0,-1 1 0,1 0 0,-1-1 0,1 1 0,-1 0 0,1 0 0,-1 0 0,1 0 0,-3 1 0,-7-1 37,9 0-431,0 0-1,1 1 1,-1-1-1,1 0 1,-1 1-1,0 0 1,1-1-1,-1 1 1,1 0-1,-1 0 1,1 0-1,0-1 1,-1 2-1,1-1 1,0 0-1,0 0 1,0 0-1,-2 3 1,0 0-29,0 0 0,1 1-1,-1-1 1,1 1 0,-3 7 0,0 10-3,0-1 0,-2 37 0,5-38-17,-1 7 7,1 0 0,1 0 0,1 1 0,5 28 0,-4-44-11,2-1-1,0 1 0,0-1 1,1 0-1,0 0 0,1 0 0,0-1 1,1 1-1,0-1 0,0-1 1,1 1-1,9 8 0,-5-7 6,0-1 0,0 0-1,2-1 1,-1 0-1,22 11 1,-26-15 3,1-1-1,0 0 1,0-1-1,0 0 1,1 0 0,-1-1-1,0-1 1,1 1-1,0-1 1,11-1 0,-17 0 30,0-1 1,0 0 0,0 0 0,-1 0 0,1 0-1,0-1 1,-1 1 0,1-1 0,-1 0-1,1 0 1,-1 0 0,0-1 0,0 1 0,0-1-1,0 0 1,0 1 0,-1-2 0,1 1-1,3-5 1,2-6 128,-1 0 0,0 0 0,7-23 0,-8 23-102,0-3-21,-1 0-1,0-1 1,-2 1 0,1-1-1,-2 0 1,-1 0-1,0 0 1,-1 0 0,-3-24-1,1 33-74,0 0 0,0 1 0,-1-1 0,0 1-1,0 0 1,-1 0 0,0 0 0,0 0 0,-1 0 0,0 1 0,0 0-1,-1 0 1,0 0 0,0 1 0,-1 0 0,1 0 0,-1 0-1,-8-4 1,-13-6-1897,-1 0 0,0 2-1,-47-16 1,63 24 543,-2 0-2168,5 0-287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0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9728,'0'0'7605,"1"6"-4805,55 151 394,-48-137-3217,0 0-1,2-1 0,1 0 1,0 0-1,1-2 0,1 1 1,28 28-1,-24-29-948,0-2-1,1 0 1,1-1 0,21 12 0,-15-14-1567,0-7-1967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0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7424,'-6'0'13674,"7"16"-12725,7 12-520,0-4-369,-1 0 0,5 36-1,-10-40-117,6 56-977,3 1 1,29 97-1,-29-151 75,-9-20 548,0 0 0,-1-1 0,1 1 0,-1 0 1,0 0-1,1 0 0,-2 0 0,2 5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1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11392,'25'4'4224,"-13"-4"-3297,7 0 513,-7 0 0,1 0-384,5 0 0,1-4-448,-1-2-192,-1 2-256,1-2-192,7-5 0,-6 5-736,5-4-320,1-2-640,6 1-192,0-5-735,6 6-321,4-1-960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2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20 182 8448,'-16'-17'9124,"16"17"-8962,-1 1 1,1 0-1,0-1 0,-1 1 0,1 0 0,0-1 0,0 1 0,0 0 1,-1-1-1,1 1 0,0 0 0,0-1 0,0 1 0,0 0 1,0-1-1,0 1 0,0 0 0,0-1 0,1 2 0,0 20-33,2 0 0,1 1-1,10 34 1,-6-25-110,1 6-1,2 0 0,20 45 0,-26-72-22,1 1 0,0 0 0,1-1 0,0-1 0,0 1 0,2-1 0,-1 0 0,1-1 0,0 0 0,19 14 0,-27-22-2,1 0 0,0 0 0,-1 0 0,1 0 0,0 0 0,0 0 0,-1-1-1,1 1 1,0 0 0,0-1 0,0 0 0,0 1 0,0-1 0,0 0 0,0 0 0,0 0-1,0 0 1,0 0 0,-1-1 0,4 0 0,-3 0-3,1-1 1,0 1-1,-1-1 1,1 0-1,-1 0 0,1 0 1,-1 0-1,0 0 1,0 0-1,0-1 1,0 1-1,2-5 0,1-1-6,0 0 0,-1 0-1,0 0 1,0-1-1,-1 1 1,0-1 0,-1 0-1,1 0 1,-2 0 0,1 0-1,-2-1 1,1-14-1,-2 12 24,-1 0-1,0 0 1,-1 0-1,0 1 0,-1-1 1,0 1-1,0 0 0,-12-19 1,1 7 103,-2 0 0,0 1 1,-2 0-1,0 2 1,-1 0-1,-1 1 0,-37-25 1,4 7 474,49 30-498,10 7-96,-4 0 19,59 0 855,-1-3-1,100-17 1,16-9-176,29-6-1577,-185 30 499,62-11-2334,-71 14 1700,0 1 0,0 0 0,1 1 0,-1 1 0,17 2 0,-13 1-1586,-2 1-1376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2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8 10240,'-1'0'585,"0"-1"1,0 0 0,0 0 0,0 1-1,0-1 1,0 1 0,0-1-1,0 1 1,0-1 0,0 1-1,0 0 1,0-1 0,0 1 0,0 0-1,-1 0 1,1 0 0,0 0-1,-2 0 1,0 0-271,0 1-1,0-1 1,0 1-1,1 0 1,-1 0-1,0 0 1,-3 2-1,-1 2-318,0-1-1,0 1 0,0 1 0,-8 7 1,0 5-128,1 0 1,0 2-1,1-1 0,2 2 1,0-1-1,1 2 1,0-1-1,-8 35 1,10-26-948,-4 33 1,0-3-1347,10-49 982,0 1-1,1-1 0,0 14 0,1-12-2236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2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9216,'4'3'6706,"1"9"-3301,6 19-1677,-6-15-565,11 18-466,1 1 1,1-2-1,23 31 0,-23-39-588,1-2 0,0 0 0,2-1 0,29 24 0,101 69-4854,-118-91 1447,-15-15-217,-5-7-1039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3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1 185 8448,'6'-2'17707,"6"5"-18641,2-2 1306,1 0 1,0-1 0,-1 0-1,1-1 1,26-6 0,72-24 412,-34 7-575,-12 9-49,98-8 0,71 7-47,-47 4 272,363-26 520,-309 32-968,-160 7-409,-90-2-3289,-15-13-4672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4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10496,'0'0'8837,"14"6"-5424,49 2-2222,1-4-1,84-4 1,-46-2-1830,-50 2-2105,-19 0-2592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4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9984,'13'31'4608,"17"-14"-2944,-30-11 159,19 0-223,-1-2 0,13-4-512,-8 0-224,14 0-480,-6 0-160,0-4-32,0-2-384,0-4-96,-7 3-800,5-9-320,-4 6-768,12-17-287,25-6-2721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5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10240,'0'-92'13285,"6"126"-11748,0-7-1240,6 57 367,1 108 0,-1 100-664,-12 34-1866,1-315 998,-2 0 1,1 0 0,-2 1 0,-3 15 0,5-26 494,-1 0 0,1 0 0,-1 0 0,0 0 0,1 0 0,-1 0 0,0 0 0,0 0 0,0 0 1,0-1-1,0 1 0,0 0 0,0 0 0,0-1 0,0 1 0,-1 0 0,2-1 372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2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8960,'-5'1'8649,"5"13"-6970,5 20-1906,25 144 1133,-21-136-903,1 11-12,25 77-1,-7-46-72,28 68 116,-47-120-770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41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 21 7680,'6'-20'12591,"-8"23"-11588,-17 32 576,6-16-1241,-15 23 113,4 6-310,-31 82 1,-29 142-221,42-133-152,31-102 42,-7 48 0,17-80 172,0 0 0,1 0 0,0 0 0,-1 0 0,1 0 0,1 0 0,-1 0 0,1 0 0,2 9 0,-2-12 19,0 0 1,1 0-1,-1 0 0,0 0 1,1 0-1,-1-1 0,1 1 1,-1 0-1,1-1 0,0 1 0,0-1 1,-1 0-1,1 0 0,0 0 1,0 1-1,0-2 0,1 1 1,-1 0-1,0 0 0,0-1 0,0 1 1,1-1-1,-1 0 0,3 1 1,64 0 34,123-1 16,384 0-90,-568 0 78,0-1 0,0 1 0,15-4 0,-20 3-5,1 0 0,-1 0 1,0 0-1,0-1 0,0 1 0,0-1 0,-1 0 0,1 0 0,0 0 0,-1 0 0,4-3 0,-5 3-9,0 1 0,0-1 1,0 0-1,0 1 0,-1-1 0,1 0 0,0 0 0,-1 1 0,1-1 0,-1 0 0,0 0 0,0 0 0,0 0 0,1 0 1,-2 1-1,1-1 0,0 0 0,0 0 0,-1 0 0,0-2 0,-2-6 73,0-1 1,-7-13-1,3 9-52,-9-29 62,4 12-50,-23-44-1,24 54-55,0-1-50,-1 1 0,-22-30 1,6 19-131,-1 1 0,-1 2 0,-54-41 0,-70-33-762,76 55-103,13 3-1535,63 45 2399,1 0-1,-1 0 0,1 0 1,-1 0-1,1 0 1,0 0-1,-1-1 1,1 1-1,0 0 1,0-1-1,0 1 0,0-1 1,0 1-1,0-1 1,0 1-1,0-1 1,1 0-1,-1 0 1,1 1-1,-1-1 1,1 0-1,-1 0 0,1-3 1,0-12-4180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6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3 223 9600,'-2'-4'11689,"12"4"-11112,251-23 3973,-173 12-4055,222-29 475,56-5-500,-243 31-426,299-28-824,-410 41 605,32-2-2575,72-14 1,-78 2-2792,-19 8 629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7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97 8448,'-14'-12'4499,"12"11"-4240,1 1 0,-1-1-1,1 0 1,0 0 0,-1 0 0,1 0 0,0 0-1,0 0 1,0 0 0,0 0 0,0 0-1,0-1 1,0 1 0,0 0 0,0-1 0,1 1-1,-1-1 1,0 1 0,1-1 0,-1 1 0,1-1-1,0 1 1,0-1 0,-1 0 0,1 1 0,0-1-1,0 1 1,0-1 0,1 1 0,-1-1-1,0 0 1,1 1 0,-1-1 0,1-1 0,1 0-139,-1 1 0,1-1 0,0 1 0,0 0 0,0-1 0,0 1 0,0 0 0,0 0 0,0 1 0,1-1-1,-1 0 1,1 1 0,-1-1 0,1 1 0,0 0 0,-1 0 0,1 0 0,0 0 0,0 1 0,0-1 0,0 1 0,0-1 0,4 1 0,5-1 35,0 1 0,0 0-1,0 1 1,17 4 0,-18-3-73,-1 0 0,0 1 1,0 0-1,0 1 0,0 0 1,-1 1-1,0 0 0,0 1 1,14 10-1,-20-13-54,1 0 1,-1 0-1,0 0 1,0 0-1,-1 1 1,1 0-1,-1-1 0,1 1 1,-1 0-1,0 0 1,-1 0-1,1 0 1,-1 1-1,0-1 1,0 0-1,0 1 0,0-1 1,-1 0-1,0 1 1,0-1-1,0 1 1,0-1-1,-1 1 1,1-1-1,-2 5 1,-5 10 47,0-1 0,-2 1 1,0-2-1,-16 26 1,-2 3-60,5-5-59,1 0-1,-21 66 0,40-100 32,0-1-1,0 1 0,1 0 0,0 0 0,1 0 0,-1 0 0,1 0 1,1 0-1,-1 0 0,3 8 0,-2-12 9,0 1 1,0-1-1,0 0 0,0 0 1,1 0-1,-1 0 0,1 0 1,0 0-1,0-1 0,0 1 1,0-1-1,0 1 0,1-1 1,-1 0-1,1 0 0,-1 0 1,1 0-1,0 0 0,0 0 1,0-1-1,0 0 0,6 3 1,-1-3-74,0 1 1,0-1 0,0 0-1,0-1 1,-1 0 0,1 0-1,0-1 1,0 0 0,14-3-1,-2-2-723,-1 0-1,30-14 1,-30 10-598,0-1 1,17-13-1,1-1-1885,0 3-1715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7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 9728,'-6'-5'7423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1 291 19391,'55'177'3077,"-40"-139"-3091,1-1 0,32 54 0,-32-64-42,19 31 1,-32-54 83,0 0 1,1 0-1,-1-1 1,1 1 0,-1-1-1,1 0 1,0 0-1,0 0 1,1 0-1,5 2 1,-9-4-15,-1-1 0,1 0-1,0 0 1,-1 0 0,1 0 0,0 0 0,-1 0 0,1 0 0,0 0 0,0 0 0,-1 0 0,1 0 0,0 0 0,-1 0 0,1 0 0,0-1 0,-1 1 0,1 0 0,0-1-1,-1 1 1,1 0 0,-1-1 0,2 0 0,12-18 206,3-22 36,-14 26-243,0 0-1,-1 0 0,0 0 1,-1 0-1,-1 0 0,0 0 1,-1 0-1,-1 0 1,0 1-1,-8-30 0,0 15-22,0 0 0,-2 0 0,-1 1 0,-22-34 0,23 43 10,-1 0 0,-1 1 0,0 0 0,-25-22 0,39 40-7,0 0 0,0 0 0,0 0 1,-1 0-1,1 0 0,0 0 0,0-1 1,0 1-1,0 0 0,0 0 1,-1 0-1,1 0 0,0 0 0,0-1 1,0 1-1,0 0 0,0 0 0,0 0 1,0 0-1,0-1 0,0 1 0,0 0 1,0 0-1,0 0 0,0-1 1,0 1-1,0 0 0,0 0 0,0 0 1,0-1-1,0 1 0,0 0 0,0 0 1,0 0-1,0-1 0,0 1 0,0 0 1,0 0-1,0 0 0,10-5-55,24 1 369,-20 3-10,59-3 924,-11 1-709,49-9 107,139-34 0,-74-6-1736,-6-17-5319,-149 61 2463,2 10-2117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8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8 8960,'21'-7'10948,"-28"8"-9338,5 0-1694,-8 3 453,0 0 0,0 1 0,0 1 0,1-1 0,0 1 0,0 1 1,-11 10-1,1-2-191,-17 13-341,1 1 0,2 2 1,1 2-1,1 0 0,-39 57 1,66-81-305,-3 2-2121,11-30-7898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28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11008,'-7'-1'5783,"15"13"-1124,27 16-3106,1-1 1,54 29-1,-43-28-1462,44 34 1,-63-38-1962,45 50 1,-64-64 722,-8-8 718,1-1 1,-1 1-1,1-1 0,0 0 0,-1 0 0,1 1 0,0-1 0,0 0 0,0 0 0,3 1 0,22 0-10639,-14-2 7431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55:31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643 288 8064,'0'-8'1025,"1"3"-572,-1 0 0,0-1-1,-1 1 1,1-1 0,-1 1-1,0 0 1,0-1 0,-1 1-1,1 0 1,-5-10 0,-3-17 2821,6 18-1513,2 20 30,3 17-1446,5 34 1,2 20 142,-8-19-275,-8 74-1,-18 61-123,19-148-64,-95 511 70,-30-3-25,127-535-70,-119 428-99,-35 155-479,89-249 300,65-334 498,1 0 0,0 0 0,0 24 0,4-42-201,-1 1-1,0-1 0,0 1 0,0-1 0,0 1 0,0-1 1,0 1-1,1-1 0,-1 1 0,0-1 0,0 1 1,1-1-1,-1 0 0,0 1 0,1-1 0,-1 1 1,0-1-1,1 0 0,-1 1 0,0-1 0,1 0 1,-1 0-1,1 1 0,-1-1 0,1 0 0,-1 0 1,1 0-1,-1 1 0,1-1 0,-1 0 0,1 0 1,-1 0-1,1 0 0,23 0 475,-14 0-415,626 32 1474,-209-5-1564,2-28 8,-253-14 156,311-66 0,-203 27-30,-186 52-187,-41 3 61,-55-6 5,0 0-1,0-1 1,-1 0 0,1 1 0,-1-1-1,0-6 1,0-4 23,1-1-1,1 1 0,1-1 1,0 1-1,10-24 1,-6 14 76,12-50 1,57-649 46,-58 496-182,108-660-36,-83 632 62,-29 163-1,-4 0 1,-4-1 0,-9-169-1,-39-30 277,39 285-247,1 1 1,-2 0-1,1 0 0,-1 0 1,-4-10-1,6 17-21,0-1 1,0 0-1,-1 0 0,1 0 0,0 1 1,-1-1-1,1 1 0,-1-1 0,1 1 1,-1-1-1,0 1 0,1 0 0,-1 0 1,0 0-1,0 0 0,0 0 0,0 0 1,0 1-1,0-1 0,0 1 0,0-1 1,0 1-1,0 0 0,0 0 0,-1 0 1,1 0-1,-3 0 0,-26 6 81,1 1 0,-1 2-1,-30 13 1,-32 9 188,-20-5-124,-167 17 0,139-24-96,-128 18-259,-326 50-856,10 27-2220,408-69 737,15-2-2297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33.7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2050 2784 7296,'-12'1'892,"7"0"-581,1-1 0,0 1 0,0-1 1,-1 0-1,1-1 0,0 1 0,-8-2 0,0-1 559,-2-1 128,-23-2-1,32 5-919,0 1-1,0 0 1,0 0-1,0 1 1,0 0-1,0-1 1,0 2-1,-9 2 1,-2 4-45,1 1 1,0 0 0,-26 22 0,20-16-41,-53 42-148,-127 129 0,-114 122 203,154-180 696,17-13 1093,171-140-1795,-2 0-1,28-36 1,0-1-12,78-73 13,-53 56-97,129-138-32,93-94 103,-286 296-21,245-254 125,-250 258 45,0 0-1,14-21 0,-23 32-141,0-1-1,1 0 0,-1 0 0,1 0 0,-1 1 0,0-1 0,0 0 1,1 0-1,-1 0 0,0 0 0,0 0 0,0 0 0,0 1 0,0-1 1,0 0-1,0 0 0,0 0 0,-1-1 0,1 2-9,0-1 0,-1 1 0,1-1 1,-1 1-1,1-1 0,0 1 0,-1 0 0,1-1 0,-1 1 0,1 0 0,-1-1 0,1 1 1,-1 0-1,1 0 0,-1-1 0,1 1 0,-1 0 0,1 0 0,-1 0 0,-1 0 0,-1-1 31,-1 1 0,0 1 0,0-1 0,0 0 0,0 1 0,-6 2 0,-18 6 2,1 2 0,0 1 0,1 1 0,-36 24 0,-120 96-123,75-52 56,-34 19 21,-75 57 51,-223 188 252,423-332-273,-6 4 52,-25 15 0,46-30-78,-1-1-1,1 0 0,-1 0 0,0-1 1,1 1-1,-1 0 0,0 0 0,0-1 1,0 1-1,0-1 0,1 0 0,-1 1 0,0-1 1,0 0-1,0 0 0,0 0 0,0-1 1,0 1-1,0 0 0,1-1 0,-4 0 1,4 0-11,-1 0 1,1 0-1,0-1 1,0 1-1,0 0 1,0-1-1,0 1 1,0 0 0,1-1-1,-1 1 1,0-1-1,1 1 1,-1-1-1,1 0 1,-1 1-1,1-1 1,0 0 0,0 1-1,0-1 1,0 1-1,0-4 1,1-3-25,-1 0 0,2-1 1,-1 1-1,1 0 0,1 0 0,6-14 1,5-9-67,33-50 0,110-144-196,-105 153 194,249-310-206,-79 116 300,125-143 51,-258 310-58,-34 36-79,-49 58 19,-12 16-8,-14 18-75,-2-1-1,-30 29 0,11-12-37,-93 103-320,-36 29 203,44-49 215,-393 387 556,310-323 87,44-42 134,155-141-633,-100 86 652,105-91-654,-1 0-1,1 0 0,-1-1 1,0 1-1,-1-1 1,1-1-1,-1 1 1,1-1-1,-11 2 1,16-4-47,0 0 1,1 1-1,-1-1 0,1 0 1,-1 0-1,0 0 1,1 0-1,-1 0 0,0 0 1,1 0-1,-1 0 1,0 0-1,1 0 1,-1-1-1,0 1 0,1 0 1,-1 0-1,1 0 1,-1-1-1,0 1 0,1 0 1,-1-1-1,1 1 1,-1-1-1,1 1 1,-1-1-1,1 1 0,-1 0 1,1-1-1,0 0 1,-1 1-1,1-1 0,0 1 1,-1-1-1,1 1 1,0-1-1,0 0 0,-1 1 1,1-1-1,0 0 1,0 1-1,0-1 1,0 0-1,0 1 0,0-1 1,0 0-1,0 1 1,1-2-1,2-9 3,0 0 1,1 1-1,0-1 0,9-13 0,55-99 2,40-39-102,451-525-96,78 18 224,-583 613-48,136-136-118,-43 46-218,-43 51-234,-102 93 516,1 0 0,0 0 0,0 0 1,0 0-1,0 1 0,6-3 0,-9 4 60,1 0 0,-1 0 0,0 0 0,0 0 0,0 0 0,1 0 0,-1-1 0,0 1 0,0 0 0,0 0 0,1 0 0,-1 0 0,0 0 0,0 0 1,1 0-1,-1 0 0,0 0 0,0 0 0,0 0 0,1 1 0,-1-1 0,0 0 0,0 0 0,0 0 0,1 0 0,-1 0 0,0 0 0,0 0 0,0 1 0,1-1 0,-1 0 0,0 0 0,0 0 0,0 0 0,0 0 0,0 1 0,0-1 0,1 0 0,-1 0 0,0 0 0,0 1 0,0-1 0,0 0 0,0 0 0,0 1 0,0-1 0,0 0 0,0 0 0,0 0 0,0 1 0,-2 4-79,-1 1 0,0-1 0,0 0-1,-1 0 1,1-1 0,-5 6 0,0-1 20,-1 3 1,-69 85-264,-71 68 98,-52 57 116,-48 38 129,-19 27 128,-5-19 340,262-257-452,-245 234 773,49-53 235,51-49 53,41-51-294,107-87-719,-1 0 0,1 0-1,-1 0 1,1-1 0,-1-1-1,-18 6 1,26-9-79,-1 1 1,1-1-1,-1 0 0,1 0 0,-1 1 1,0-1-1,1 0 0,-1 0 0,1-1 1,-1 1-1,1 0 0,-1 0 0,1-1 1,-1 1-1,1-1 0,-1 1 0,1-1 1,0 0-1,-1 1 0,1-1 1,0 0-1,0 0 0,-1 0 0,1 0 1,0 0-1,0 0 0,0-1 0,0 1 1,0 0-1,0 0 0,1-1 0,-1 1 1,0 0-1,1-1 0,-2-2 0,1-1-31,0-1 0,0 0-1,1 0 1,0 1-1,0-1 1,0 0 0,1 0-1,1-8 1,3-6-29,0 1 0,2 0 0,0 1 0,12-21 0,70-121-112,35-41 181,18 6 53,-117 161-52,3-3-2,138-179-24,154-158-95,-191 228 59,89-103 8,-12 36 22,-23 38-28,-39 42-196,-110 103 126,-13 11-307,29-33-1,-164 181-340,69-78 648,-127 139-116,-62 55 107,-36 57 181,-27 14 208,20-16 410,45-56 273,57-63 37,56-69-155,117-110-808,-1 0 0,0 0 0,0 0 0,0 0 0,0 0 0,0-1 0,-6 2 0,9-2-14,-1-1 0,1 0 0,-1 0 0,1 0-1,0 0 1,-1 0 0,1 0 0,-1 0 0,1 0 0,-1 0-1,1 0 1,-1 0 0,1 0 0,0-1 0,-1 1 0,1 0-1,-1 0 1,1 0 0,0-1 0,-1 1 0,1 0 0,0 0-1,-1-1 1,1 1 0,0 0 0,-1-1 0,1 1-1,0 0 1,-1-1 0,1 1 0,0 0 0,0-1 0,-1 0-1,1 0-3,-1-1-1,1 0 0,0 0 0,-1 1 0,1-1 0,0 0 1,0 0-1,0 0 0,0 0 0,1-2 0,0-3-10,1 0 0,0 0 0,4-10 0,11-18-42,34-52-1,69-88 6,45-48 79,32-17-40,-187 228 12,472-542-94,-286 338 18,391-426-921,-479 522 690,-46 46 111,-51 59 104,-10 13 60,-2 3 7,-18 19-55,5-6 26,-635 657-291,433-445 426,-326 335 1005,366-383-300,45-46-32,126-127-728,-83 77 277,86-80-296,0-1-1,0 1 0,-1-1 1,1 1-1,0-1 1,-1 0-1,1 0 0,-1 0 1,1 0-1,-1 0 0,-4 0 1,7-1-7,-1 0 1,0 0-1,1 0 1,-1 0-1,1 0 1,-1-1-1,0 1 1,1 0 0,-1 0-1,1 0 1,-1-1-1,1 1 1,-1 0-1,1-1 1,-1 1-1,1 0 1,-1-1-1,1 1 1,0-1-1,-1 1 1,1-1-1,0 1 1,-1-1-1,1 1 1,0-1-1,-1 1 1,1-1-1,0 1 1,0-1-1,-1-1 1,1-3-23,0 0 0,0 0 0,0 0-1,0 0 1,1 0 0,0-1 0,0 1 0,0 0 0,4-8 0,53-106-323,41-54 112,27-13 116,-110 163 110,544-720 68,-376 521 5,-35 52-85,-38 41-70,-79 93 49,-11 13-19,-1-1 1,19-30-1,-38 51 54,-2 3 9,-11 10 24,-134 141 172,19-6-145,-27 24 32,-15 20 17,-198 196 228,227-245-47,130-131-257,-72 68 167,82-76-196,-1-1 0,1 1 0,-1-1 0,1 0 1,0 1-1,-1-1 0,1 0 0,-1 1 0,0-1 0,1 0 1,-1 1-1,1-1 0,-1 0 0,1 0 0,-1 0 1,0 1-1,1-1 0,-1 0 0,1 0 0,-1 0 0,0 0 1,1 0-1,-1 0 0,1 0 0,-1 0 0,0-1 0,1 1 1,-1 0-1,0 0 0,1-1-7,-1 0-1,1 0 1,0 0-1,0 0 1,0 0 0,0 0-1,0 0 1,0-1-1,0 1 1,0 0 0,0 0-1,0 0 1,0 0 0,0 0-1,1 0 1,0-1-1,9-24-181,20-35 0,57-90-181,24 3 109,-82 111 208,41-53-63,210-258-119,-94 148 179,-27 37 48,-34 39-15,-31 40-102,-91 82 121,-1 0 1,1 0-1,0 0 1,-1 1-1,1-1 1,0 1 0,0-1-1,0 1 1,0 0-1,0 0 1,0 0-1,1 1 1,-1-1-1,6 1 1,-8 0 4,0 0 0,-1 0 0,1 0 0,0 1 0,-1-1 0,1 0 0,-1 1 0,1-1 0,0 1 0,-1-1 0,1 1 0,-1-1 0,1 1 0,-1-1-1,1 1 1,-1-1 0,0 1 0,1-1 0,-1 1 0,0 0 0,1-1 0,-1 1 0,0 1 0,1 0-11,-1 1 1,1 0-1,-1 0 0,0 0 0,0 0 0,0 0 0,0 0 0,-1 4 0,-4 10-159,0 1 0,-1-1 0,-9 21 0,-45 88-948,24-45 310,-93 181-2347,18-86-660,111-176 3810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1:1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 7808,'-1'0'76,"1"0"0,0 0 0,0-1 0,0 1 0,0 0 0,0 0 0,0-1 0,0 1 0,0 0 0,-1 0 0,1 0 0,0-1 0,0 1 1,0 0-1,0 0 0,-1 0 0,1-1 0,0 1 0,0 0 0,-1 0 0,1 0 0,0 0 0,0 0 0,0-1 0,-1 1 0,1 0 0,0 0 0,-1 0 0,1 0 0,0 0 0,0 0 0,-1 0 1,1 0-1,0 0 0,0 0 0,-1 0 0,1 0 0,0 0 0,0 0 0,-1 0 0,1 1 0,0-1 0,0 0 0,-1 0 0,1 0 0,0 0 0,0 0 0,-1 1 0,1-1 0,0 0 1,0 0-1,0 0 0,0 1 0,-1-1 0,1 0 0,0 0 0,0 0 0,0 1 0,0-1 0,0 0 0,0 0 0,-1 1 0,1-1 0,0 0 0,0 0 0,0 1 0,0-1 0,0 1 0,-6 23 361,5-20-244,-5 48 580,-1 499 1918,35 4-1339,-8-288-1214,83 664-58,12-26 43,6 91-128,-44-1 197,-67-499-150,-5-211-42,-5-278-47,-1 0-1,0 0 1,-1 0 0,0 0-1,0 0 1,0 0-1,-1 0 1,0-1-1,-5 9 1,3-11-935,1-9-1010,2 0 806,-11-15-3395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1:48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7296,'1'7'3968,"-1"-5"-3677,-1 0 0,1 1 1,0-1-1,0 0 0,1 0 0,-1 0 0,0 0 0,1 0 0,-1 0 0,1 0 0,1 3 0,2 1-26,0 0 0,-1 0 0,0 1 0,0-1 0,3 12 0,1 2 113,1 6-92,-2 1 0,-1 0 0,0 0 0,0 33 0,-2-25-207,30 411 988,-28-349-841,44 676 940,-22-398-1181,23 272 35,-4-241-92,-34-304 59,42 305 81,-21-167-40,13 80 9,-24-179 35,105 732 405,-104-657-410,4 25-54,6 17-2,68 693-3,-92-854 32,5 32-3,11 139 6,-10 61 74,-15-265-1077,0-64 909,0 0 0,-1 0-1,1 0 1,0 0 0,0 1-1,0-1 1,0 0 0,0 0-1,0 0 1,0 0 0,0 0-1,0 0 1,0 1 0,0-1-1,0 0 1,0 0 0,0 0-1,0 0 1,0 0 0,0 1-1,0-1 1,0 0 0,0 0-1,0 0 1,0 0 0,0 0-1,0 1 1,0-1 0,0 0-1,0 0 1,0 0 0,0 0-1,1 0 1,-1 0 0,0 0-1,0 1 1,0-1 0,0 0-1,0 0 1,0 0 0,0 0-1,0 0 1,1 0 0,-1 0-1,0 0 1,0 0 0,0 0-1,8-12-5739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4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20 9472,'-6'-19'8435,"6"19"-8346,-6 9 2473,3-4-2832,1-1 447,0 1 0,1 0 0,-1 0 0,1 0 0,-1 9 0,-4 14 206,-32 96 740,21-73-913,-25 60-20,9-24-97,-35 143-188,19-58-1096,34-124 658,9-24-90,-1-1 1,-1 0-1,-17 32 0,12-36-926,12-19 1384,1 1 0,0-1 0,-1 0-1,1 1 1,0-1 0,-1 1-166,1-1 166,-1 1 0,1-1 0,-1 0-1,1 0 1,-1 1 0,1-1 0,-1 0-1,1 0 1,-1 0 0,1 1 0,-1-1-1,1 0 1,-1 0 0,1 0-1,-1 0 1,1 0 0,-1 0 0,1 0-1,-1 0 1,1 0 0,-1 0 0,1-1-1,-1 1 1,1 0 0,-1 0 0,0-1-1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5.5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2243 770 8448,'-16'2'865,"0"1"0,1 0 0,-1 1 0,-28 12 0,-287 137 74,68-24-755,-206 116 53,178-56-131,18 25 199,258-200-268,1 0 0,-19 23 1,31-35-30,0 1 0,1-1 0,-1 1-1,0-1 1,1 1 0,-1 0 0,1 0 0,0 0 0,0 0 0,0 0 0,1 0 0,-1 0 0,0 5 0,2-7 2,-1 1-1,0-1 0,1 1 0,-1-1 0,1 0 1,0 1-1,-1-1 0,1 0 0,0 0 0,0 1 1,0-1-1,0 0 0,0 0 0,0 0 0,0 0 1,0 0-1,0 0 0,1-1 0,-1 1 0,0 0 1,1-1-1,-1 1 0,0 0 0,1-1 0,-1 0 1,1 1-1,-1-1 0,2 0 0,5 2 41,0-1 0,-1-1 0,1 1 0,0-2 0,0 1 0,-1-1 0,10-1 0,15-5 185,55-18 0,79-41 229,37-22-65,-13 8-100,397-177 272,-300 114-262,-102 56-65,206-104 120,520-345-220,-780 454-85,-38 22 47,-87 56-81,0-1-1,0 1 1,0-1-1,-1 0 0,0 0 1,8-10-1,-13 15-20,0-1 0,1 1-1,-1-1 1,0 1 0,1-1 0,-1 0-1,0 1 1,0-1 0,0 0 0,1 1-1,-1-1 1,0 0 0,0 1 0,0-1-1,0 0 1,0 1 0,0-1 0,-1 0-1,1 1 1,0-1 0,0 0 0,-1 0-1,1 0 1,-1 1 0,0-1 0,1 0-1,-1 1 1,0-1 0,0 1-1,1-1 1,-1 1 0,0-1-1,0 1 1,0-1 0,1 1 0,-1 0-1,0 0 1,0-1 0,-2 1-1,-7-1 8,0 1 0,0 0-1,0 0 1,0 1 0,0 0-1,-15 5 1,-22 6 8,-51 23-1,-117 50 9,-70 29-11,-47 37 43,-42 38 26,212-111-56,-81 41 1,-103 68 7,307-166-26,-316 175 202,65-33 102,67-35-155,57-35-144,134-76-54,-5 3-200,0 2 0,-38 29 0,64-39 17,11-12 218,0 0 0,0 0 0,0 0 0,0 0-1,0 0 1,0 1 0,0-1 0,0 0 0,0 0 0,0 0 0,0 0 0,0 1-1,0-1 1,0 0 0,0 0 0,0 0 0,0 0 0,0 0 0,0 1 0,0-1-1,0 0 1,0 0 0,1 0 0,-1 0 0,0 0 0,0 0 0,0 0 0,0 1 0,0-1-1,0 0 1,1 0 0,-1 0 0,0 0 0,0 0 0,0 0 0,0 0 0,0 0-1,1 0 1,-1 0 0,0 0 0,0 0 0,0 0 0,0 0 0,0 0 0,1 0-1,-1 0 1,0 0 0,0 0 0,0 0 0,0 0 0,1 0 0,-1 0 0,0 0-1,7-2-15,1 1-1,-1-1 0,0 0 0,0 0 0,0 0 1,12-8-1,96-57 73,62-33 22,42-29 10,371-245 86,-407 256-134,39-30 59,-45 25 64,-46 28 155,-105 75 69,34-34 0,-56 50-301,0 1 0,-1-1 1,1-1-1,-1 1 1,0 0-1,0-1 0,-1 0 1,1 1-1,-1-1 1,2-7-1,-3 11-71,-1 1 0,0-1-1,0 1 1,0-1 0,0 0 0,0 1 0,0-1-1,0 1 1,-1-1 0,1 0 0,0 1 0,0-1-1,0 1 1,-1-1 0,1 1 0,0-1 0,0 1-1,-1-1 1,1 1 0,-1-1 0,1 1-1,0-1 1,-1 1 0,1-1 0,-1 1 0,-1-1 4,1 0 0,-1 1 0,1-1 1,-1 1-1,0-1 0,1 1 0,-1-1 0,1 1 1,-1 0-1,0 0 0,-1 0 0,-13 2 31,0 0 0,0 1-1,-25 8 1,-126 47-4,-59 46-59,-55 38 10,238-121 6,-229 120-16,-78 62-59,85-47 44,4-13 36,59-33 43,64-37-75,103-58-84,34-15 98,0 1 0,0-1 0,-1 0 0,1 1 0,0-1 0,0 0 0,0 0 0,0 0 0,-1 0 0,1 0 0,0 0 0,0 0 0,-2 0 1,2-1 5,1 1 0,0 0 0,0-1 0,-1 1 1,1 0-1,0-1 0,0 1 0,-1 0 0,1-1 1,0 1-1,0-1 0,0 1 0,0 0 0,0-1 1,0 1-1,-1-1 0,1 1 0,0 0 0,0-1 0,0 1 1,0-1-1,1 1 0,-1 0 0,0-1 0,0 1 1,0-1-1,0 1 0,0 0 0,0-1 0,1 1 1,-1-1-1,15-28-213,2 5 89,41-45 0,88-75 46,58-40 74,40-24 1,25-22-49,-2 15-21,-28 24 48,-31 25 64,-44 34 59,-105 86-35,-28 24 108,41-42 0,-69 59-133,-17 10-68,-7 4-30,0 1-1,-24 15 1,-107 80-195,-64 34 70,-305 204 78,293-190 223,40-30 83,46-31 53,43-30-175,96-60-141,-1 0 0,0 0 0,1 0 0,-1 0 1,-7 1-1,11-3 64,0 0 1,-1 0 0,1 0-1,0 0 1,0 0 0,0 0 0,0 0-1,-1 0 1,1 0 0,0 0-1,0 0 1,0 0 0,0 0-1,-1-1 1,1 1 0,0 0-1,0 0 1,0 0 0,0 0-1,0 0 1,-1 0 0,1 0-1,0 0 1,0-1 0,0 1-1,0 0 1,0 0 0,0 0-1,0 0 1,-1 0 0,1-1-1,0 1 1,0 0 0,0 0-1,0 0 1,0 0 0,0 0 0,0-1-1,0 1 1,0 0 0,0 0-1,0 0 1,0 0 0,0-1-1,0 1 1,0 0 0,0 0-1,0 0 1,0 0 0,0-1-1,1 1 1,-1 0 0,0 0-1,0 0 1,0 0 0,0 0-1,0-1 1,0 1 0,0 0-1,0 0 1,1 0 0,-1 0-1,0 0 1,4-6-131,1 0 0,0 0 0,0 1 0,11-9 0,74-50-836,-89 64 965,-1 0 1,126-80-1512,30-5-800,4-7-1969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6.64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35 9984,'-25'-34'5312,"16"34"-4736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7.5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772 314 16160,'-28'19'6,"2"1"0,0 2 1,-32 34-1,2-2-53,16-17 49,-157 157 279,195-193-272,-1 3 19,-1 1 0,1-1 0,0 0 0,-3 8 0,5-12-23,1 1 1,0-1 0,0 1 0,-1-1 0,1 1 0,0 0 0,0-1-1,0 1 1,0 0 0,0-1 0,0 1 0,0 0 0,0-1 0,0 1-1,0-1 1,0 1 0,0 0 0,0-1 0,1 2 0,0-2 1,-1 1 1,1-1 0,-1 1 0,1-1 0,0 1-1,-1-1 1,1 1 0,0-1 0,-1 0 0,1 0-1,0 1 1,-1-1 0,1 0 0,0 0 0,0 0-1,-1 1 1,1-1 0,0 0 0,0 0 0,-1 0-1,2-1 1,8 0 25,-1 0-1,1-1 0,-1-1 1,0 1-1,1-2 1,-1 1-1,-1-1 1,1 0-1,0-1 1,-1 0-1,9-7 0,21-19 117,-1-2 1,45-51-1,-52 53-69,148-151 256,96-102-117,-272 283-207,-1-1 0,0 1 0,0 0 0,1 0 0,-1-1-1,0 1 1,0 0 0,0-1 0,-1 1 0,1-1 0,0 1 0,0-1 0,-1 0 0,1-2-1,-7 5 97,-9 8-31,-1 5-114,0 0 1,1 0-1,-25 34 0,4-6-30,-134 137-80,-24 25 33,-59 103 385,143-172 167,95-117-367,-137 178 840,142-181-865,0 0 0,1 1 0,0 1 0,1-1 0,-8 29 0,14-39-37,1-1-1,0 0 1,0 1-1,1-1 1,0 1-1,0 0 1,0-1 0,0 1-1,3 8 1,-2-11-3,0 1 1,0-1 0,1 1-1,-1-1 1,1 0 0,0 0 0,0 0-1,0 0 1,1 0 0,-1 0-1,1 0 1,-1-1 0,1 0 0,0 1-1,5 2 1,-3-2 0,-1-1 0,0 0 1,1 0-1,-1-1 0,1 1 0,0-1 0,0 0 0,-1 0 1,1 0-1,0-1 0,5 0 0,8-1 23,30-6 0,-37 6-21,23-6 0,-1-1 1,0-1 0,60-26-1,-50 14-27,0-2 0,54-39 0,182-144-17,-219 155 2,-1-2 0,73-87 0,-89 87 36,-3-3 0,-1-1-1,56-116 1,-83 149 44,-2-1 1,-1 0-1,6-26 0,-12 39-23,-1 0 0,-1-1 0,1 1 0,-2 0 0,0 0 0,0-1 0,-2 1 0,-4-23 0,3 23 2,-2 0 0,0 0 0,0 0 0,-1 1 0,-1-1 0,0 1 0,0 1 0,-1 0 0,0 0 0,-1 0-1,0 1 1,0 0 0,-1 1 0,-21-14 0,11 10-3,-1 0 0,1 2-1,-2 0 1,1 1 0,-1 2 0,-1 0-1,-37-6 1,18 7 38,0 2 1,0 2-1,-1 1 0,1 3 1,0 1-1,0 2 0,-73 19 1,97-20-4,1 2 1,-26 12-1,34-13-40,1 0 1,0 0-1,0 0 0,1 1 1,0 1-1,-13 13 1,9-7-10,1 1 1,1 0-1,0 1 1,1 0-1,0 0 1,2 1-1,-6 18 0,5-11-3,1 1-1,1 0 0,1 0 0,-1 38 0,6-41-4,0 0 0,1 1 0,1-1 0,1 0 0,0 0 0,2-1 0,10 25 0,0-10-11,0 0 0,3-2 0,23 33 0,-19-33-66,1-1 0,2-2 0,44 43-1,-49-55 14,0-1 0,1-1 0,1-1 0,0-1 0,51 22 0,-51-26 32,1-2 0,0-1 0,0-1 0,1-1 0,0-1 0,0-1 0,0-1 0,0-2 0,0 0 0,29-5 0,12-7 2,0-3-1,-1-2 1,82-36 0,-93 31 78,-2-2-1,60-38 1,-78 40 20,-2-1 0,0-1 0,-2-2 0,29-31-1,-29 24 88,-2-2 0,-1 0 0,30-53 0,-47 70-62,0 0 0,-2 0 0,0-1 0,-1-1 0,-1 1-1,-1-1 1,-1 0 0,0 0 0,1-34 0,-6 42-87,1 1 0,-1 0 0,-1 0 1,0 0-1,-1 0 0,0 0 0,-1 0 0,0 1 1,0 0-1,-1-1 0,-1 2 0,0-1 0,0 1 0,-1-1 1,0 2-1,0-1 0,-1 1 0,0 0 0,-17-12 1,6 7-79,0 2 1,0 0-1,-1 1 1,-1 0 0,1 2-1,-2 1 1,1 0 0,-1 1-1,-31-3 1,-5 3-92,0 2 0,-110 7 0,91 4 109,-135 32 0,172-29 74,0 2 1,0 2-1,2 2 0,0 1 1,1 2-1,0 1 0,2 3 1,-36 27-1,28-13 46,1 1 0,2 2 1,2 2-1,1 1 0,-41 65 0,40-45 44,2 1 1,3 2-1,-38 111 0,56-135-140,2 0 0,2 1 1,2 1-1,-6 74 0,14-104-30,1-1 0,1 1 0,0-1 1,0 1-1,5 16 0,-4-24 29,0-1 1,0 0-1,0 0 0,0 0 1,1 0-1,-1-1 1,1 1-1,1-1 0,-1 1 1,1-1-1,-1 0 1,1-1-1,0 1 1,1-1-1,7 6 0,-5-5 0,0-1-1,1 1 1,-1-1-1,1-1 1,0 1-1,-1-2 1,1 1-1,0-1 0,0 0 1,9 0-1,-4-1 10,0-1 0,-1-1-1,1 0 1,0 0 0,-1-1-1,20-7 1,-1-4-9,1-1 0,47-31-1,-7-3-74,-3-4 1,-1-2-1,-4-3 0,-2-2 0,62-79 0,-10-12-263,-37 37 82,-62 89 157,-2-1 1,16-41-1,-24 56 33,-2-1-1,1 0 1,-2 0-1,2-12 1,-3 21 50,-1 0-1,0-1 1,0 1 0,0 0-1,0 0 1,-1 0-1,1 0 1,-1 0 0,0 0-1,0 0 1,0 0 0,0 0-1,0 0 1,-1 1-1,1-1 1,-1 0 0,0 1-1,0-1 1,0 1-1,-3-3 1,2 2-53,-1 1-1,0-1 1,0 1-1,0 0 1,0 1-1,0-1 1,-1 0-1,1 1 1,0 0-1,-1 0 1,1 1-1,-1-1 1,1 1-1,-1 0 1,1 0-1,-7 1 1,-2 1-313,0 0 1,0 1-1,0 1 0,-23 9 1,-72 45-3738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9.0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1684 1607 8448,'-13'-32'3884,"13"31"-3838,8-19 182,0 0-1,21-34 1,-29 53-227,0 1 0,0 0 0,1-1-1,-1 1 1,0 0 0,0-1 0,0 1 0,1 0 0,-1-1 0,0 1 0,1 0-1,-1 0 1,0-1 0,1 1 0,-1 0 0,0 0 0,1 0 0,-1 0-1,0-1 1,1 1 0,0 0 0,3 6 50,-1 19 39,-7 45 40,-2 0 0,-16 68 0,17-104-109,-117 532 880,96-469-646,-117 479 1884,106-375-987,20-32-256,16-149-765,1-1-1,1 1 0,1 0 0,6 26 0,-7-40-98,1 0-1,-1 0 1,2-1 0,-1 1-1,0-1 1,1 0 0,0 1-1,0-1 1,1-1-1,6 9 1,-8-11-23,0-1 0,0 1 0,1-1 0,-1 0 0,0 1 0,1-1 0,-1 0 0,0 0 0,1 0 0,-1-1 0,1 1 0,0-1 1,-1 1-1,1-1 0,-1 0 0,1 0 0,0 0 0,-1 0 0,1 0 0,-1-1 0,1 1 0,0-1 0,-1 0 0,1 1 0,-1-1 0,3-2 0,7-3 12,-1-1 1,0 0-1,-1-1 0,1 0 1,-2-1-1,1 0 0,8-10 1,106-129 148,-88 103-114,51-89 0,20-61 1,-34 60-34,115-203-9,163-311-353,-239 421-34,-41 62 42,-68 158 297,0 0 0,-1-1 0,0 1 0,0 0 0,-1-1 0,0 1 0,-1-1 1,0 1-1,0-1 0,-2-11 0,1 18 24,1 0 1,-1 0 0,1 1-1,-1-1 1,0 1 0,0-1-1,0 0 1,1 1 0,-2 0-1,1-1 1,0 1 0,0-1-1,0 1 1,-1 0 0,1 0-1,0 0 1,-1 0 0,1 0-1,-1 0 1,1 0 0,-1 0-1,0 1 1,1-1 0,-1 1-1,0-1 1,1 1 0,-1-1-1,0 1 1,0 0 0,0 0-1,-2 0 1,-3 1-12,-1 1-1,1 0 1,0 0 0,0 1-1,0 0 1,0 0 0,0 0-1,1 1 1,-8 5 0,-15 11-8,2 1 1,-26 24-1,-95 106 109,-19 46 107,-9 55 69,-163 289 696,241-362-121,-87 216-1,107-186-243,27-53-507,46-140-116,1 1-1,0 0 1,2 0 0,-1 23 0,3-36 24,0-1 1,0 0 0,1 0 0,-1 0 0,1 1-1,0-1 1,0 0 0,0 0 0,2 5 0,-2-7 6,-1 0 0,1 0 0,0 0 0,0 0 0,0 0 0,0-1 0,0 1 1,0 0-1,0 0 0,0 0 0,0-1 0,0 1 0,0-1 0,0 1 0,0-1 0,1 1 1,1 0-1,1-1-3,0 0 0,0-1 0,0 1 0,0-1 1,0 1-1,0-1 0,0 0 0,0-1 0,-1 1 1,1-1-1,0 1 0,-1-1 0,6-4 0,3-2 3,1-1 0,-2-1-1,1 1 1,-1-2 0,13-16-1,53-73 32,-47 60-20,2-2-5,68-95-28,118-213-70,-20-22 108,-6-18 70,-19 2-7,-142 315-57,-4-2 0,-4-1 0,19-101 1,-37 143-65,-1-1 0,-1 0 0,-2 1 0,-2-1 0,-1 0 0,-1 0 1,-2 1-1,-2-1 0,-18-55 0,21 77-23,-2-1 1,0 1-1,0 1 1,-1-1-1,0 1 0,-1 1 1,-15-17-1,16 21 30,0 0 1,0 1-1,-1 0 0,0 1 0,0 0 0,0 0 0,-1 0 1,0 1-1,0 0 0,0 1 0,-15-4 0,5 4-8,-1 0 0,1 2 0,-1 0 0,1 1 0,-35 4 0,26 0 25,-1 1-1,1 1 1,0 2 0,-36 14-1,9 3 14,1 2 0,1 3 0,2 2 0,-72 59 0,-177 184 108,196-165 334,4 3 0,-85 128 0,40-7 176,38-30-176,35-40-181,28-37-123,41-116-135,1-1 1,0 0-1,0 0 1,1 1-1,1-1 1,0 17 0,1-22 0,0-1 0,0 0 0,0 1 0,0-1 1,1 0-1,-1 1 0,1-1 0,0 0 0,1 0 0,-1-1 1,1 1-1,0 0 0,0-1 0,0 1 0,0-1 0,4 3 1,-3-3 1,0 1 0,1-2 0,-1 1 0,1 0 1,-1-1-1,1 0 0,0 0 0,0 0 0,0 0 1,0-1-1,0 0 0,0 0 0,10 0 0,-6-1 6,0-1 0,1 0 0,-1-1-1,0 0 1,0 0 0,0-1 0,-1 0 0,11-5-1,22-13 21,53-36-1,66-57 43,9-36-75,122-138-56,-201 190 26,86-122 0,-103 114 29,98-189-1,-136 222-38,-4-2 0,-2-1 0,30-133 0,-52 170-35,-1 1 1,-2-1 0,-2 0-1,-1 0 1,-6-42 0,-2 31-99,6 45 161,0 0 1,-1 1 0,0-1 0,0 1 0,0-1-1,0 1 1,0 0 0,-4-4 0,-1 1-13,0 0 1,-1 0 0,0 0-1,0 1 1,-1 0 0,1 1-1,-1 0 1,0 1 0,-1-1-1,-11-3 1,-4 0-28,0 1 1,-1 1-1,-39-4 1,28 8 26,0 1 1,0 2 0,-1 2 0,1 1-1,-66 17 1,7 6-12,-96 41-1,-109 63 72,242-100 97,0 3-1,-103 79 0,94-55 187,-97 105 0,129-123-141,3 1 1,2 3-1,-51 90 1,62-92-70,1 1 0,2 0 1,2 2-1,2 0 1,2 0-1,2 1 1,2 0-1,2 1 0,3-1 1,3 61-1,2-53-42,4 0 0,20 87 0,-20-118-63,0 1-1,2-1 1,0-1 0,2 0-1,1 0 1,0-1-1,1 0 1,20 22 0,-16-24-17,0-2 0,1 0 1,1-1-1,0-1 0,1-1 0,26 15 1,-30-21 12,1 0-1,-1-1 1,1 0 0,1-2 0,-1 0 0,1-1 0,0 0 0,0-2-1,26 1 1,-20-4 6,0-1-1,-1-1 1,1-1 0,32-10-1,-18 2 4,68-32-1,-75 27 3,-1 0 0,0-2 0,-1-2 0,-2 0 0,50-50 0,-31 20 0,-2-2 0,39-62 0,-32 34 0,-4-2 0,70-168 0,-83 163 17,42-179-1,-63 200-2,-3-2 1,-2 1-1,-3-94 1,-8 95-57,-2 0 1,-4 0-1,-2 1 1,-31-102-1,31 135-17,-2 0 1,-2 1-1,0 1 0,-2 0 1,-2 1-1,-1 1 0,0 1 1,-3 1-1,0 1 0,-1 0 1,-2 2-1,0 1 0,-2 1 1,0 2-1,-44-24 0,46 30 45,-1 0 0,-1 2 0,0 2 0,-1 0 0,0 2 0,0 1 0,-1 1 0,1 1 0,-1 2 0,-54 2 0,49 4 98,1 1 1,-1 2 0,1 2 0,1 1 0,-1 2 0,2 1-1,-1 1 1,2 2 0,-55 35 0,45-22-10,2 2 1,1 2-1,2 1 0,1 2 1,1 1-1,-38 56 1,23-19 69,4 1 0,2 3 1,-54 140-1,75-161-86,3 1-1,3 1 1,2 0 0,-7 65-1,18-93-152,2 0-1,1-1 1,8 59-1,-5-67-70,2 0 0,1-1-1,0 1 1,1-1-1,2 0 1,12 22-1,-14-29-108,2 1 1,0-2-1,0 1 0,21 20 0,-23-27 36,1 1 0,0-1 1,0 0-1,1 0 0,0-1 0,0-1 1,0 1-1,14 4 0,-2-4-580,-1 0 0,1-2 0,0 0 0,0-2 0,0 0 0,1-1 0,39-5 0,-46 1-260,0 0 0,0-1 0,22-11 0,-36 16 1060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5:5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8320,'-18'0'10261,"18"0"-10042,0 0 0,0 1 1,-1 10 3480,5 3-4490,4 2 1084,1-1 1,0 0 0,1 0 0,1-1 0,14 15 0,10 13 122,119 173 1178,-51-66-848,98 130 890,-195-272-1612,18 30 19,-24-37-270,1 1-1,-1-1 1,0 0-1,0 1 1,0-1-1,1 0 1,-1 1-1,0-1 0,1 0-226,-1 1 227,0-1-1,1 0 1,-1 0-1,0 1 1,1-1-1,-1 0 1,1 0-1,-1 0 1,0 0-1,1 0 1,-1 1-1,1-1 1,-1 0-1,0 0 1,1 0-1,-1 0 1,1 0-1,-1 0 1,0 0-1,1-1 1,-1 1-1,0 0 1,1 0-1,-1 0 1,1 0-1,-1 0 1,0-1-1,1 1 1,-1 0-1,0 0 1,1 0-1,-1-1 0,0 1 1,1-1-227,-1 1 226,0 0 1,0 0-1,1-1 1,-1 1-1,0-1 1,0 1-1,1-1 1,4-7-4691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9088,'-1'5'9927,"-4"31"-7497,0 44-1491,0-13-566,3 124 226,-2 53-238,-2 78-78,-5 84 15,-15-84 518,21-235-683,4-40-1674,6-51-2043,29-54-8896,-13 25 7878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9856,'-4'7'11306,"8"1"-10941,0 0-1,-1 1 1,0-1 0,0 0-1,-1 1 1,3 17 0,1 59 627,-5-53-750,48 634 1304,-45-516-4164,-1-131-521,6-8-1903,1-6 162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12032,'42'0'7951,"4"0"-3967,185 0-3605,-222 0-662,0 1 1,0 0 0,0 0-1,14 4 1,5 8-3316,-26-12 2339,1 1 1,0 0 0,-1 0-1,1 0 1,-1 0 0,4 5 0,0 3-2358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11520,'0'0'9093,"2"0"-8080,43-3-359,1-1 1,-1-3-1,51-14 0,-22 4-647,-49 12-1399,0 1 0,44-2 0,-48 5-3008,1-1 0,27-5 0,-12-3 118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1445 7296,'-4'6'1657,"3"-5"-1366,0 0 1,1 1-1,-1-1 0,0 0 1,1 1-1,-1-1 0,0 1 0,1-1 1,0 1-1,-1-1 0,1 1 0,0-1 1,0 1-1,0 1 0,-2 9 2228,2-1 1870,0-10-4334,1 0-1,-1-1 1,1 1-1,0 0 1,0 0-1,-1-1 1,1 1 0,0 0-1,0-1 1,0 1-1,-1-1 1,1 1 0,0-1-1,0 0 1,2 1-1,3 1 177,1 0-1,0-1 1,0 1-1,0-2 0,0 1 1,0-1-1,8 0 1,50-7 834,-60 6-992,13-2 119,0 0 0,0-1 0,-1-1 1,1-1-1,26-12 0,-35 13-114,-1 0 0,0 0 0,0 0-1,-1-1 1,1 0 0,-1-1 0,0 1 0,-1-1 0,0-1-1,0 1 1,-1-1 0,8-14 0,-4 4-50,-2-1 1,-1 1 0,0-1-1,4-26 1,6-78 94,-15 113-106,5-52 5,-3-2 1,-3 1 0,-8-72-1,-1 69-413,-2-1 0,-33-108 0,30 137 163,0 1 1,-3 1-1,-1 0 1,-1 1-1,-45-60 1,41 67 85,-1 2 1,-1 1 0,-1 1-1,-1 1 1,-37-24 0,56 42 106,-1 0 0,1 0 0,-1 1 0,0 0 1,-1 1-1,-11-3 0,18 5 27,1 0 1,-1 0-1,0 1 0,0 0 1,0-1-1,0 1 0,0 0 1,0 0-1,0 0 0,0 1 1,0-1-1,1 1 0,-1 0 1,0-1-1,0 1 1,0 1-1,1-1 0,-1 0 1,1 1-1,-1-1 0,1 1 1,-1-1-1,1 1 0,0 0 1,-2 3-1,0 0 7,1 1 0,0-1-1,0 1 1,1 0 0,-1 0 0,2 0-1,-1 0 1,0 1 0,1-1 0,0 7 0,-1 11 2,3 32 0,-1-52-1,4 43 176,1 0 0,3 0-1,2-1 1,23 68 0,85 173 935,87 112 352,-191-374-1358,154 275 945,-44-109-730,-48-99-117,-76-92-236,0 1 1,0-1 0,1 0 0,-1 1-1,0-1 1,0 0 0,0 1-1,1-1 1,-1 0 0,0 1-1,0-1 1,1 0 0,-1 0-1,0 1 1,0-1 0,1 0-1,-1 0 1,0 0 0,1 1-1,-1-1 1,0 0 0,1 0-1,-1 0 1,0 0 0,1 0-1,-1 0 1,0 0 0,1 0-1,-1 0 1,1 0 0,-1 0-1,0 0 1,1 0 0,-1 0-1,0 0 1,1 0 0,-1 0-1,0 0 1,1 0 0,-1-1-1,0 1 1,1 0 0,-1 0-1,0 0 1,1-1 0,-1 1-1,0 0 1,0 0 0,1-1-1,-1 1 1,9-21-2665,-7 15 2024,-1 3 345,4-10-2641,12-23 0,3 7-2140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4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9472,'4'-1'6896,"18"11"-3927,-14-7-2067,29 13 816,-21-10-1362,0 0 1,0 2-1,-1 0 0,0 0 1,23 18-1,-19-8-133,0 0 0,0 1-1,23 33 1,43 89 158,-19-29-287,92 111-1614,-119-178-1632,78 73 0,-73-81-1877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 12800,'-9'-8'9617,"8"23"-7889,6 21-2476,4-5-194,2 0 1,1-1 0,1-1-1,17 29 1,-25-48 186,-4-8 514,0-1 0,-1 1 0,1-1-1,0 1 1,0-1 0,0 0-1,0 1 1,0-1 0,1 0-1,-1 0 1,0 0 0,0 0-1,1 0 1,-1 0 0,1 0 0,2 1-1,-4-2 131,1 0-1,-1 0 0,1 0 0,-1 0 1,1 0-1,-1 0 0,0 0 1,1 0-1,-1 0 0,1 0 1,-1 0-1,0 0 0,1-1 0,-1 1 1,0 0-1,1 0 0,-1 0 1,0-1-1,1 1 0,-1 0 0,0 0 1,1-1-1,-1 1 0,1-1 1,-1 0-131,1-1 0,0 1 1,-1-1-1,1 1 0,0-1 1,-1 1-1,0-1 0,1 1 0,-1-4 1,1-22-2815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10752,'-9'-13'12519,"13"22"-11215,0-2-1659,0-1 0,0 0 0,1 0 0,-1-1 0,11 9 0,-13-11-169,1-1 1,-1 0-1,1 0 1,0 0-1,0 0 1,0 0-1,1-1 1,-1 1-1,0-1 0,0 0 1,1 0-1,-1 0 1,1 0-1,3 0 1,9-1-3733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4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73 426 9472,'-7'-8'12396,"-13"-5"-11520,15 10 86,2 1-866,0 0 0,0-1 1,0 0-1,1 1 0,-1-1 0,1 0 0,-1 0 1,1-1-1,0 1 0,0 0 0,0-1 1,1 1-1,-1-1 0,1 0 0,0 1 0,-1-8 1,0-3-41,1-1 0,0 1 0,2-18 0,0 3-28,-1 7-39,1 0-1,1-1 1,1 1 0,1 0-1,1 0 1,1 1 0,11-30-1,-16 49-1,0-1-1,1 1 1,-1 0-1,0-1 1,1 1-1,-1 0 1,1 0-1,0 0 1,0 0-1,0 0 1,0 0-1,2-1 1,-2 2 9,-1 1 0,0-1 1,1 1-1,-1-1 0,1 1 0,-1 0 1,0 0-1,1-1 0,-1 1 1,1 0-1,-1 0 0,0 1 0,1-1 1,-1 0-1,1 0 0,-1 1 1,0-1-1,1 1 0,-1-1 1,0 1-1,0-1 0,1 1 0,-1 0 1,0 0-1,2 1 0,2 2 19,0 0 0,-1 1-1,1 0 1,-1-1-1,6 10 1,6 8 84,-5-8 252,17 29 0,2 4 62,-29-46-418,1 1 0,-1-1 1,1 0-1,-1 0 1,1 0-1,-1 0 1,1 0-1,0 0 1,-1 0-1,1-1 1,0 1-1,0-1 1,-1 1-1,1-1 1,0 0-1,0 0 1,0 1-1,0-1 1,-1 0-1,1-1 1,0 1-1,0 0 1,0 0-1,0-1 1,-1 1-1,1-1 1,0 0-1,-1 1 1,3-2-1,5-2-1,0-1 0,-1 0 0,1 0 0,8-7 0,-9 6-4,2-1-1,-1 2 1,1-1-1,0 2 1,0-1-1,0 1 1,0 1-1,1 0 0,0 0 1,13-1-1,-18 3-6,1 1-1,-1-1 0,0 1 1,0 1-1,1-1 0,-1 1 1,0 0-1,0 1 0,0 0 1,0-1-1,0 2 0,-1-1 1,1 1-1,0 0 0,-1 0 1,0 0-1,0 1 0,0 0 1,7 7-1,-4-2-378,0 0 0,-1 1 1,0 0-1,0 0 0,-1 1 1,7 18-1,-2 1-3987,9 41 0,-15-50 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8320,'-4'-12'10394,"27"44"-9844,-2 1 0,26 56 0,24 78-45,-57-131-345,33 82 885,-5 2 0,36 169 1,-77-285-977,3 13 799,-2 1-1,2 24 1,-4-41-854,-1-1 0,1 0 0,-1 0 0,1 0 0,-1 1 0,1-1 0,-1 0 0,1 0 0,-1 0 0,1 0 0,-1 0 0,1 0 0,-1 0 0,1 0 0,-1 0 0,1 0 1,0-1-1,-1 1 0,1 0 0,-1 0 0,0-1 0,-2 0-15,1-1 1,-1 0-1,0 0 1,1 0-1,0-1 1,-1 1-1,1-1 1,0 1-1,0-1 1,0 0 0,0 0-1,1 0 1,-1 0-1,-1-4 1,0-1-18,1 0 0,-1 0 0,1 0 1,-2-13-1,3 8 5,1 1-1,0-1 1,1 1 0,0 0-1,1-1 1,1 1 0,0 0-1,0 0 1,1 0 0,1 1-1,0-1 1,0 1 0,13-19-1,-16 27 0,1 0 0,-1 0-1,1 1 1,0-1 0,0 1-1,0-1 1,0 1 0,0 0 0,0 0-1,0 0 1,1 1 0,-1-1 0,1 1-1,-1 0 1,1 0 0,0 0-1,-1 0 1,1 1 0,0-1 0,-1 1-1,1 0 1,5 1 0,7 1 24,0 0 0,-1 2 0,1 0 0,15 6 0,-6-2 2,-6-1 20,0 0 1,0 1-1,-1 1 1,0 1-1,0 0 1,-1 1 0,-1 1-1,22 20 1,-33-28-26,-1 1 0,0-1 0,-1 1 1,1 0-1,-1 0 0,0 0 0,0 1 0,-1-1 1,0 0-1,0 1 0,2 6 0,-2 2 33,0-1 0,-1 1-1,0 21 1,-7 3-989,7-66-9051,4 13 5110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5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91 10112,'-6'5'469,"-5"6"7127,12-10-7371,-1-1 0,1 1 0,0-1 1,-1 1-1,1-1 0,0 0 0,0 1 0,-1-1 0,1 0 0,0 0 0,0 1 1,0-1-1,-1 0 0,1 0 0,0 0 0,0 0 0,0 0 0,0 0 1,-1 0-1,1-1 0,1 1 0,29 0 12,0-2 1,0-1-1,-1-1 0,1-2 1,-1-1-1,0-1 0,36-16 1,-62 23-432,-1-1 0,0 1 0,1 1 0,-1-1 0,1 0 0,4 1 0,16-4-5238,-22 3 4854,-1 0-1,1 0 1,-1 0-1,1-1 1,-1 1-1,0 0 1,0-1-1,1 1 1,-1-1-1,0 1 1,0-1-1,0 1 1,-1-1-1,2-2 1,1-1-483,8-14-2448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6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9472,'-4'6'8469,"57"-17"-4357,2 12-3045,57 8 0,-82-5-935,-1 2-1,1 1 1,42 16 0,-67-21-53,0 0 0,0 0 1,0 1-1,-1 0 0,1 0 0,-1 0 0,1 0 0,-1 1 1,0 0-1,-1 0 0,1 0 0,-1 0 0,6 8 1,-6-6 26,-1 0 1,1 0 0,-1 0-1,0 0 1,-1 0 0,1 0 0,-1 0-1,0 1 1,-1-1 0,0 0-1,-1 12 1,-1 4 40,-2-1 0,0 1 0,-1-1 0,-13 30 1,-40 79-84,42-103-113,-5 13-41,20-40 31,1 0-1,0 0 1,0 0-1,0 0 0,0 1 1,0-1-1,0 0 0,0 0 1,0 0-1,0 0 1,0 0-1,0 0 0,0 0 1,0 1-1,0-1 0,0 0 1,0 0-1,0 0 1,0 0-1,0 0 0,0 0 1,0 1-1,0-1 0,0 0 1,0 0-1,0 0 1,0 0-1,0 0 0,0 0 1,0 1-1,0-1 0,0 0 1,0 0-1,0 0 0,0 0 1,0 0-1,0 0 1,1 0-1,-1 0 0,0 1 1,0-1-1,0 0 0,0 0 1,0 0-1,0 0 1,0 0-1,1 0 0,-1 0 1,0 0-1,8-3-1674,10-8-996,-11 4 1290,-1 0 0,0 0 1,8-11-1,6-10-3072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0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97 10368,'0'0'288,"-1"-1"1,1 1 0,-1-2 1154,0 2-1154,1-1 0,-1 1-1,1 0 1,-1 0 0,1-1 0,0 1-1,-1 0 1,1 0 0,-1 0-1,1-1 1,-1 1 0,1 0-1,-1 0 1,1 0 0,-1 0 0,1 0-1,-1 0 1,1 0 0,-1 0-1,1 0 1,-1 0 0,1 0 0,-1 1-1,0-1 1,-2 1 115,1 0 0,-1 0 1,1 1-1,-1-1 0,1 1 0,-5 2 0,3 0-278,0-1 0,0 1-1,1-1 1,-1 1 0,1 0-1,0 0 1,0 1 0,-3 4-1,1 7-28,0 0 0,1 1 0,1-1 0,-2 29 0,4 66 117,2-54 53,0-12-117,2 1 0,1-1 0,3 0 0,1-1 1,24 71-1,-30-109-137,0 0 0,0 0 0,1-1 0,0 0-1,0 1 1,1-1 0,-1 0 0,1 0 0,0-1 0,0 1 0,1-1 0,-1 0 0,1 0 0,0-1-1,7 5 1,-5-5 16,0 1 0,1-2-1,-1 1 1,1-1-1,0 0 1,-1 0-1,1-1 1,0 0-1,0-1 1,0 0 0,10-1-1,-7 0 12,0 0 0,1-1-1,-1 0 1,0-1 0,0 0-1,-1-1 1,1 0 0,11-6-1,-15 6-14,0-1-1,0 0 1,-1 0-1,1 0 1,-1-1-1,-1 0 1,1 0-1,-1-1 0,0 1 1,0-1-1,7-14 1,-3 1 36,-1 0 1,-1-1 0,-1 0-1,0 0 1,3-34-1,-6 24-8,-1-1 0,-1 1 0,-5-42 0,1 54-43,0 1 1,-2 0-1,0 0 0,-1 0 1,-1 0-1,0 1 0,-2 0 0,1 1 1,-22-29-1,17 27-103,-2 0 0,0 1 0,-1 1 1,-1 1-1,0 0 0,-1 1 0,-33-19 0,39 27-680,-1 0 0,1 1 0,-1 1 0,-24-5 1,16 4-1364,21 5 2031,-2-1-175,1 1 0,0 0 0,-1 0 0,1-1 0,0 1 0,0-1-1,-1 1 1,1-1 0,0 1 0,0-1 0,0 0 0,-1 1 0,1-1 0,0 0 0,0 0 0,0 0 0,0 0 0,1 0 0,-1 0 0,0 0 0,-1-2 0,1-18-4365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6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16 2304,'2'-6'5166,"0"6"-4492,-1 0-162,5 0-8,-6 0-501,0 0 0,0 0 1,0 0-1,1 0 0,-1 0 0,0 0 0,0 0 1,0 0-1,0 0 0,0 0 0,1 0 0,-1 0 1,0 0-1,0 0 0,0 0 0,0 0 0,0 0 1,1 0-1,-1 0 0,0 0 0,0 0 0,0 0 1,0 0-1,0 0 0,1 0 0,-1 0 0,0 0 1,0 0-1,0 0 0,0 0 0,0 0 1,0-1-1,1 1 0,-1 0 0,0 0 0,0 0 1,0 0-1,0 0 0,0 0 0,0-1 0,0 1 1,0 0-1,0 0 0,0 0 0,0 0 0,0 0 1,0-1-1,0 1 0,0 0 0,0 0 0,0 0 1,0 0-1,0 0 0,0-1 0,0 1 0,0 0 1,0 0-1,0 0 0,0-1-22,0 1 0,0 0-1,0 0 1,0-1 0,0 1 0,1 0-1,-1 0 1,0 0 0,0-1 0,0 1 0,0 0-1,0 0 1,0 0 0,0 0 0,1-1-1,-1 1 1,0 0 0,0 0 0,0 0 0,1 0-1,-1 0 1,0-1 0,0 1 0,0 0-1,1 0 1,-1 0 0,0 0 0,0 0 0,0 0-1,1 0 1,-1 0 0,0 0 0,0 0-1,1 0 1,-1 0 0,0 0 0,0 0 0,0 0-1,1 0 1,-1 0 0,0 0 0,-8 6-3035,-2-3 1470,-1 3-496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7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5888,'2'-5'942,"-1"0"0,0 0 1,0 1-1,0-1 0,-1 0 0,0 0 0,0 0 1,0 0-1,-1-9 0,0-5 1214,1-23 2825,5 46-4122,13 27-463,19 30 93,-22-37-242,0 1-1,-1 1 1,-2 0 0,18 54-1,18 114 511,-5-23 624,-42-146-915,-1-16 2,0-16 160,-1-29-529,5-102 72,-2 122-193,0 0-1,1 1 1,1-1-1,0 1 1,1 0-1,11-23 0,-14 33 17,1 0 0,0 0 0,1 1-1,-1-1 1,1 1 0,0 0-1,0 0 1,1 0 0,-1 1 0,1-1-1,7-3 1,-4 2-9,0 2 1,1-1-1,-1 1 0,1 1 0,0-1 1,15-1-1,-7 3-2,0 0 1,-1 1 0,1 0-1,-1 2 1,1 0 0,-1 1-1,25 7 1,-28-5 27,-1 0 0,0 0 1,0 1-1,-1 1 0,1 0 0,-1 0 0,-1 1 0,1 0 0,-2 1 0,1 0 1,-1 1-1,0 0 0,-1 1 0,0-1 0,-1 2 0,0-1 0,-1 1 0,0 0 1,-1 0-1,-1 0 0,1 1 0,2 16 0,-2 13-921,-1-1 0,-2 58-1,-2-76 490,1-57-5189,9 3-315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0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12 172 6784,'-11'-10'10079,"11"10"-9809,0 0 0,0-1 0,0 1 0,0-1 0,0 1 0,0 0 0,0-1 0,0 0 408,6-9 426,23-18-397,-15 14-418,28-21 0,-22 21-232,0 1 0,24-11 0,-37 21-49,0 0 1,1 0-1,-1 0 0,1 1 0,0 0 0,0 1 1,0 0-1,0 0 0,0 0 0,8 1 0,-14 1 65,1 0 0,0-1 0,-1 1 0,1 0 0,-1 0 0,1 0 0,-1 0 0,1 1 0,-1-1 0,0 1 0,0 0 0,0-1 0,0 1 0,0 0 0,0 0 0,0 0 0,0 0 0,-1 1 0,1-1 0,-1 0 0,0 1 0,1-1 0,0 6 0,2 1 250,-1 1-1,-1 0 1,0 1 0,2 19 0,-3-1-65,-1 0 1,-1 0 0,-2-1 0,-8 39 0,-2-11-64,-24 64 1,22-83-44,9-25-188,1 0 0,0 0 0,1 1 0,-3 17 1,7-27 25,-1 1 1,1-1-1,0 0 1,0 1-1,0-1 1,1 1 0,-1-1-1,1 0 1,0 1-1,-1-1 1,2 0-1,-1 0 1,0 0 0,1 0-1,-1 0 1,1 0-1,0 0 1,0 0-1,0 0 1,0-1 0,4 4-1,-1-2 43,0 0 0,1-1 1,-1 1-1,0-1 0,1 0 0,0-1 0,0 1 0,0-1 0,0 0 0,0-1 0,0 0 1,1 0-1,-1 0 0,10 0 0,8-2 196,0 0 0,36-8 1,-27 4-108,101-17 176,-73 21-221,-35 1-2692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46.3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1065 7808,'2'-12'13983,"4"5"-14847,30-33 2358,-22 23-1107,-1-2 1,16-27-1,-10 9-134,-1 4 13,38-56-1,20-3-158,103-97 0,27-38-2050,-141 149-152,20-18-1622,-12 13-1557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1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6 164 10880,'-5'-9'11183,"17"9"-9972,41-2 399,67-12 1,-35 2-1045,161-25 206,21-3-291,-80 20-120,94-8 339,-124 26-206,-88 3-2860,-67 19-6060,7-11 2661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1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9344,'-5'7'11290,"4"2"-10859,-1 0 0,0 0 0,0-1 0,-1 1 0,0-1 0,-7 14 0,1-2 83,-94 267 1086,88-237-1739,-2 0 0,-41 81 1,52-117-1814,12-39-10469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2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 10368,'-15'-5'11399,"26"12"-8048,5 1-4390,5 3 1182,-1 1-1,0 1 0,0 0 1,-2 1-1,0 2 1,0-1-1,-2 2 0,0 0 1,16 23-1,32 53-43,-47-65-303,1-1 0,2-1-1,0-1 1,46 43 0,-66-67 48,1-1 0,-1 1 1,0-1-1,1 0 1,-1 1-1,1-1 1,-1 0-1,0 1 1,1-1-1,-1 0 1,1 0-1,-1 1 0,1-1 1,-1 0-1,1 0 1,-1 0-1,1 0 1,-1 0-1,1 0 1,-1 0-1,1 0 0,0 0 1,-1 0-1,1 0 1,-1 0-1,1 0 1,-1 0-1,1 0 1,-1 0-1,1-1 1,-1 1-1,1 0 0,-1 0 1,0-1-1,1 1 1,-1 0-1,1-1 1,-1 1-1,0 0 1,1-1-1,-1 1 0,1-1 1,-1 1-1,0 0 1,0-1-1,1 1 1,-1-1-1,0 1 1,0-1-1,0 1 1,1-1-1,-1 1 0,0-1 1,5-18-4634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20 9728,'-27'-20'11509,"32"32"-11339,5 10-86,0-2-1,2 1 0,17 24 0,9 14 192,-23-33-189,5 10-84,1-1-1,39 48 1,-40-54-191,-18-24-408,1-1 0,-1 0 0,1 0 0,0 0 0,0 0 0,1 0 0,6 5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63 9728,'-2'0'4764,"4"0"-3859,4-1 9,0 0 1,0 0 0,0 0-1,9-3 1,11-3 117,-18 6-877,176-31 895,-149 27-1337,-10 1-1553,40-1-1,-42 5 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52 10624,'-49'-47'7429,"44"42"-6255,4 7-252,9 11-592,21 21-126,66 79 541,-76-86-500,0 0 1,22 44 0,56 145 3140,-91-207-2574,-2-14-193,-3-22 69,0 16-604,1-10 51,-1 5-143,1 1-1,1-1 1,0 1 0,1 0-1,8-20 1,-11 33 7,0 0 1,0 0-1,0 0 0,0 1 0,1-1 0,-1 0 1,0 1-1,1-1 0,0 1 0,-1-1 0,1 1 1,0 0-1,0 0 0,-1 0 0,1 0 1,0 0-1,3-1 0,-1 1-10,0 0-1,0 0 1,0 1 0,0 0-1,0-1 1,0 1 0,0 1-1,7 0 1,1 1 10,0 2 0,0-1-1,0 1 1,21 11-1,-16-7 74,-1 1-1,0 1 0,24 19 0,-34-23-396,1 0 0,-1 0 0,0 1 0,-1 0 0,1 0 0,-2 0 0,1 1 0,-1 0 0,6 14 0,-6-8-1431,5 10-3944,0-15 597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22 381 8960,'-22'0'10922,"28"-1"-10106,31-9 570,-1 2 0,43-5 0,-7 2-568,91-12 736,-49 7-1034,218-19 192,-93 12-266,69-5 64,-82 9-188,78-1-269,-64 6-174,-131 5 434,51-10-119,-40 4-153,173 1 131,-9 0-142,-244 10-94,260-16 331,219-5-123,-403 19-174,-48 3 12,136 2 16,-114 3 8,111-13 1,-62-8 51,-111 17 58,35 3-1,-22-1-111,-27 3 537,-3-1-1913,-4-1-4394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1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44 8448,'-15'-3'15669,"26"-5"-12257,27-5-3486,17 5 805,110-3 0,56 19 79,-135-7-453,-76 2-875,-9-2 59,-1 0 0,1 0 0,0 0 0,-1 0 0,0 0 0,1 0 0,-1 0 0,0 0 0,1 0-1,-1 0 1,0 2 0,3 10-4521,6 0-881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0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122 245 6528,'-8'-4'733,"0"0"1,0 0 0,1-1 0,-1 0-1,1 0 1,-7-8 0,-24-25 2204,36 37-2470,0-1 0,0 0-1,0 1 1,0-1 0,0 0-1,1 0 1,-1 0 0,1 0-1,-1 0 1,1 0 0,0-1-1,0 1 1,0 0 0,-1-3 0,2 2-341,0 1 1,0 0-1,0-1 1,1 1-1,-1 0 1,1 0-1,-1-1 1,1 1-1,0 0 1,-1 0 0,1 0-1,0 0 1,0 0-1,1 0 1,-1 0-1,3-3 1,2-2-22,0 1 0,0-1 0,1 1 1,0 0-1,0 1 0,0 0 0,1 0 0,11-5 0,-4 2 92,1 2-1,0 0 0,26-6 0,-34 10-103,0 1 1,0-1-1,0 2 1,0-1-1,1 1 1,-1 0-1,0 1 0,0 0 1,0 0-1,11 4 1,-15-4-20,0 1 1,0 0-1,0 0 1,0 0-1,-1 0 0,1 0 1,-1 1-1,1-1 1,-1 1-1,0 0 1,0 0-1,0 1 1,0-1-1,-1 1 0,1-1 1,-1 1-1,0 0 1,0-1-1,0 1 1,-1 0-1,2 6 0,2 8 47,-2 1-1,0-1 0,-1 1 0,-1 20 1,-8 76-25,1-82-68,-1-1 0,-1 1 0,-2-1 0,-24 53 0,23-60-3,9-19-52,-1 0 1,1 1-1,0-1 0,0 0 0,1 1 1,0-1-1,-1 9 0,2-13 25,1 0 0,-1-1 0,0 1 1,1 0-1,-1 0 0,1 0 0,-1 0 0,1-1 0,0 1 0,0 0 0,0-1 0,0 1 0,0-1 0,0 1 0,0-1 0,1 1 0,-1-1 1,1 0-1,-1 1 0,1-1 0,-1 0 0,1 0 0,-1 0 0,1 0 0,0-1 0,0 1 0,-1 0 0,1-1 0,0 1 0,2-1 0,11 4 100,0-1-1,1-1 0,-1 0 1,30-1-1,62-13 136,-11 4-128,-40 7-1455,-56 1 1275,1 0 0,-1 0-1,1 0 1,-1 0 0,1 0-1,-1 0 1,1 0 0,-1 1 0,1-1-1,-1 0 1,1 0 0,-1 0-1,1 1 1,-1-1 0,0 0 0,1 0-1,-1 1 1,1-1 0,-1 1-1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0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9472,'2'-3'1193,"0"-1"-1,-1 0 1,1 1 0,1-1 0,-1 1 0,0-1 0,1 1 0,3-3-1,-3 3-926,0 1-1,0 0 0,0 0 0,0 0 0,1 0 0,-1 1 0,0-1 0,1 1 1,0 0-1,4-1 0,37-6 1389,-35 7-1220,1 0 0,-1 2 0,19 1 0,15 1 251,152 1 104,-137 0-589,77 16 0,-105-13-294,0-2 0,53 2 0,-84-7 53,0 0 0,1 0 0,-1 0 0,0 0 0,0 0 0,0 0 0,0 0 0,1 0 0,-1 0 0,0 0 0,0 0 0,0 0 0,0 0 0,0 0 0,1 0 0,-1 0 0,0 0 0,0 0 0,0 1 0,0-1 0,0 0 0,1 0 0,-1 0 0,0 0 0,0 0-1,0 0 1,0 0 0,0 0 0,0 0 0,0 1 0,0-1 0,1 0 0,-1 0 0,0 0 0,0 0 0,0 0 0,0 1 0,0-1 0,0 0 0,0 0 0,0 0 0,0 0 0,0 0 0,0 1 0,0-1 0,0 0 0,0 0 0,0 0 0,0 0 0,0 1 0,0-1 0,0 0 0,-6 9-4172,3-3 1779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11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1 884 7808,'0'0'5296,"1"21"-2699,-1-21-2534,1 0-1,-1 1 1,1-1 0,-1 0-1,1 0 1,-1 0 0,1 0-1,-1 0 1,1 1 0,-1-1 0,1 0-1,-1 0 1,1 0 0,-1 0-1,1-1 1,-1 1 0,1 0-1,-1 0 1,1 0 0,-1 0 0,1 0-1,-1-1 1,1 1 0,-1 0-1,1 0 1,-1-1 0,1 1-1,-1 0 1,1-1 0,1 0 114,-1-1 1,1 1-1,0-1 1,-1 0-1,1 1 1,-1-1 0,3-3-1,18-39 1267,-10 19-689,21-32 1,-3 17-356,2 1 0,43-41 0,66-50-171,-77 70-966,77-93 0,-118 127 307,69-86-1929,-54 65 883,21-26-1067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1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15 9472,'-6'-15'11535,"1"21"-10468,-8 15-533,1 0-1,0 1 1,2 0 0,1 1 0,-12 41-1,5-13-316,9-26-125,-5 29 1,-5 16-70,12-47-1063,5-19-1790,-1-17 97,1 9 1938,0-1 1,1 1-1,-1 0 1,1-1-1,0 1 0,0 0 1,3-9-1,10-10-3466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1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11008,'-4'3'11291,"3"4"-10684,4 1-339,-1 0 0,2 0 0,-1 0 0,1-1 0,0 1 0,1-1 0,-1 0 0,1 0 0,8 7 0,10 10 114,26 21 1,-29-28-313,88 67 57,5 4-244,-78-60-713,-10-13-4020,-18-15 1533,3-4-1893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4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91 141 6784,'-2'-22'4630,"-1"-8"-3639,3 16-822,0 8 194,0 0 1,0 1-1,0-1 1,-1 0 0,0 0-1,0 0 1,-3-7-1,4 12-196,0 0 0,0 0 1,-1 0-1,1 0 0,-1 0 0,1 0 0,-1 0 0,1 0 0,-1 0 0,0 0 0,1 0 0,-1 0 1,0 0-1,0 1 0,1-1 0,-1 0 0,0 1 0,0-1 0,0 0 0,0 1 0,0-1 1,0 1-1,-3-1 853,-8 23 1087,6-7-1983,1 1 0,0 1 0,1-1 0,-2 21 0,-2 68-100,5-54 73,-7 150 60,21 267 1,-3-380-35,3 0 1,37 135 0,-34-175-98,2 0 0,2-1 1,2-1-1,2-1 0,2-1 0,31 42 0,-40-61-204,-13-20-315,1-1 0,-1 0 1,1 1-1,0-1 0,0 0 0,0 0 1,1-1-1,6 7 0,-9-10 302,-1 0-1,1 1 1,0-1 0,-1 1-1,1-1 1,-1 0 0,1 0-1,0 1 1,0-1 0,-1 0-1,1 0 1,0 0 0,-1 0-1,1 0 1,1 0 0,13-6-4710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5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 9984,'-5'-1'6370,"11"13"-4554,0-4-1415,-3-5-197,0 0 0,-1 1 0,1-1 0,-1 1 0,0 0 0,3 6 0,42 111 966,25 58 66,-45-121-885,73 169 738,-69-136-343,37 188 0,-59-225-638,-3 1 0,-2 0-1,-3 0 1,-2 0 0,-8 55-1,5-89-202,-1 0 0,0 0 0,-14 33 0,-32 54-3110,39-83 1473,11-24 1566,-4 13-1865,4-14 1888,1 1 0,0-1 1,0 0-1,0 0 0,0 1 0,0-1 1,0 0-1,0 1 0,0-1 0,0 0 1,0 0-1,0 1 0,0-1 0,0 0 1,0 1-1,0-1 0,0 0 0,1 0 1,-1 1-1,0-1 0,0 0 0,0 0 1,0 1-1,0-1 0,1 0 0,-1 0 1,0 0-1,0 1 0,0-1 0,1 0 1,-1 0-1,0 0 0,0 0 0,1 1 1,-1-1-1,0 0 0,0 0 0,1 0 1,-1 0-1,0 0 0,1 0 0,-1 0 1,0 0-1,0 0 0,1 0 0,-1 0 1,15 0-3970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6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7680,'4'0'376,"1"1"1,0 0 0,-1 0 0,1 0-1,0 0 1,-1 0 0,0 1 0,1 0-1,-1 0 1,0 0 0,7 5-1,3 4 818,24 23-1,-9-8-15,-10-10-710,103 91 1180,-105-90-1507,-1 1 0,0 0 0,-1 1 0,20 35 0,-26-36-107,-1 1-1,0 1 1,-1 0 0,-2 0-1,6 32 1,-5-11-170,0 73 1,-6-101-211,0 0 1,-1 0-1,0 0 0,-1 0 1,-1 0-1,0 0 1,-1-1-1,0 1 0,-10 20 1,-7-3-1596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6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45 8064,'0'-3'359,"-1"0"1,1 0-1,0 0 0,-1 0 1,1 0-1,-1 1 1,0-1-1,0 0 0,0 0 1,-2-3-1,2 5-218,0 0 0,1 1 0,-1-1 0,1 0-1,-1 1 1,0-1 0,1 1 0,-1-1 0,0 1 0,0-1-1,0 1 1,1-1 0,-1 1 0,0 0 0,0-1 0,0 1-1,0 0 1,0 0 0,0 0 0,0 0 0,1 0 0,-1 0-1,0 0 1,0 0 0,0 0 0,0 0 0,0 0 0,0 0-1,0 1 1,1-1 0,-1 0 0,0 1 0,0-1 0,0 1-1,1-1 1,-1 1 0,0-1 0,0 1 0,1 0 0,-2 0-1,-3 3-28,1 0 0,0 0 0,0 0-1,1 0 1,-1 1 0,1 0 0,-5 7-1,-17 42 310,15-30-157,-10 19 44,2 1 0,2 0 0,-12 53 0,19-47-264,2 1 0,2 0 0,2 0 0,4 55 0,2-69-55,1 0 1,2-1-1,2 1 0,1-1 0,1-1 0,24 52 0,30 32-928,-53-102 381,1 0 1,0-1-1,1-1 0,24 23 0,-30-32 90,0-1-1,0 0 1,0 0-1,1-1 1,14 7 0,0-4-1676,29 7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29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75 109 6656,'-11'-101'7845,"11"101"-7820,0 0 0,0 0-1,0 0 1,0-1 0,0 1 0,0 0 0,0 0 0,0-1 0,0 1 0,1 0-1,-1 0 1,-1-1 0,1 1 0,0 0 0,0 0 0,0-1 0,0 1-1,0 0 1,0 0 0,0-1 0,0 1 0,0 0 0,0 0 0,0 0-1,-1-1 1,1 1 0,0 0 0,0 0 0,0 0 0,0-1 0,-1 1-1,1 0 1,0 0 0,0 0 0,0 0 0,-1 0 0,1 0 0,0-1-1,0 1 1,0 0 0,-1 0 0,1 0 0,-8 9 938,0 10-696,0 1 1,1 0 0,1 0-1,1 0 1,-3 22 0,3 1 385,0 64 0,6-70-477,2-1 1,2 1 0,1-1-1,16 55 1,-6-42-139,2-1 0,41 78 0,2-24-13,-50-85-11,1-2 0,1 1 0,0-2 1,15 14-1,-3-5-118,-10-10 137,19 15-1,-29-25-619,0 0-1,0 0 1,1 0-1,8 3 1,-13-6 216,0 0 1,0 1-1,-1-1 0,1 0 0,0 0 0,0 0 1,0 0-1,0 0 0,0 0 0,0 0 0,0 0 1,0 0-1,0 0 0,0 0 0,0-1 0,-1 1 1,1 0-1,1-1 0,8-8-3138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0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2 7552,'-1'-1'6038,"-2"8"-4634,-3 11-1225,-16 147 2077,-11 90-1766,28-211-975,-8 103 1175,9-60-7129,4-95 3074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0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8064,'1'3'5813,"4"3"-4320,29 11 1245,-23-12-2384,0 0 0,0 1 1,19 15-1,-21-13-234,0 1 0,-1 0 0,0 0 0,10 16 0,25 48 99,-20-34-270,9 15 17,65 103-311,-90-147-108,1-1 0,16 19 0,-21-26 100,-1 0 0,0 0 0,1 0 0,-1 0 0,1 0 0,-1 0 0,1-1 0,0 1 0,0-1 1,0 0-1,0 0 0,0 0 0,0 0 0,0-1 0,0 1 0,0-1 0,4 1 0,9-4-3433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0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9472,'0'0'3061,"1"1"-2690,-1 1 0,0-1 0,0 1 0,1-1-1,-1 0 1,1 1 0,-1-1 0,1 0 0,0 0 0,0 2 0,7 5 161,-1 1 1,8 12 0,14 18-67,8 5-420,-2 2 1,55 96 0,-75-117-257,-7-12-38,-2-1-423,1 0 0,1 0 0,0-1 1,0 0-1,1-1 0,13 13 1,-6-16-1970,1-1-896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12.0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1 822 7552,'2'3'9669,"3"-6"-7824,10-16-1738,-5 6 223,35-45 812,-11 21-590,52-46 0,-29 37-344,58-50-32,136-154-2918,-247 245 2630,156-149-5295,-91 94 1103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8960,'16'0'3328,"1"0"-2592,15-9 384,-17 9 0,12-6-256,6 3-33,5-3-383,0-3-192,6 4-160,-8 1-96,2-1 32,-5 5-736,0 0-255,-6 0-1441,-2-6-512,2 3-832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1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8448,'2'-2'3407,"1"5"-2164,4 12 357,-1 9-63,18 46-1,-7-26-913,97 291 3036,-114-334-3637,12 26 207,-12-26-222,1-1-1,-1 1 0,0-1 0,1 1 0,-1-1 1,0 1-1,1-1 0,-1 1 0,0-1 0,1 0 1,-1 1-1,1-1 0,-1 0 0,1 1 0,-1-1 1,1 0-1,-1 1 0,1-1 0,-1 0 0,1 0 1,-1 0-1,1 0 0,0 0 0,-1 1 0,1-1 1,-1 0-1,1 0 0,0 0 0,-1-1 0,1 1 1,-1 0-1,1 0 0,-1 0 0,1 0 0,-1 0 0,1-1 1,0 1-1,-1 0 0,1 0 0,-1-1 0,1 0 1,16-11 275,-1-1-108,2 1 0,22-13 1,-34 22-170,0 0 0,1 0 1,-1 1-1,1 0 0,-1 0 1,1 1-1,0 0 0,0 0 1,-1 0-1,1 1 1,8 1-1,10 2 8,1 1 1,-1 1-1,0 1 0,-1 1 1,34 15-1,-31-11-298,-20-8-152,0-1 0,0 1 0,10 6 0,-14-7-104,-1 0 0,0 0 0,0 0 0,0 0 0,0 0 0,0 0 0,0 0 0,0 1 0,-1-1 0,1 0 0,-1 1 0,2 5 0,3-2-2233,4-2-964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1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9984,'-1'-1'218,"1"0"1,0 0-1,0 1 0,0-1 1,0 0-1,0 1 1,0-1-1,0 0 1,0 0-1,1 1 0,-1-1 1,0 0-1,0 1 1,0-1-1,1 0 1,-1 1-1,0-1 1,1 1-1,-1-1 0,1 0 1,-1 1-1,1-1 1,-1 1-1,1-1 1,-1 1-1,1-1 0,-1 1 1,1 0-1,-1-1 1,2 1-1,0 0-80,0-1-1,-1 2 1,1-1-1,0 0 1,0 0 0,0 1-1,0-1 1,-1 1-1,1-1 1,0 1-1,0 0 1,1 1-1,6 2 80,0 1-1,-1 1 0,0 0 0,0 0 0,0 1 0,-1 0 1,0 0-1,0 1 0,11 16 0,2 7 28,22 45 0,-39-68-179,43 93 252,36 117 1,-67-170-757,-3 0 0,-2 1 1,8 90-1,-17-69-2400,-1-45-418,2-21 340,7-6-752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2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3 9984,'-1'0'461,"0"-1"1,-1 1 0,1 0-1,0-1 1,-1 1-1,1 0 1,0 0 0,-1 0-1,1 0 1,0 0-1,-1 1 1,1-1 0,0 0-1,-1 0 1,1 1-1,0-1 1,-3 2 0,2-1-287,0 0 1,-1 0-1,1 0 1,0 0-1,0 0 1,0 0 0,0 1-1,0-1 1,0 1-1,0 0 1,-1 1-1,1 2-126,-1-1 1,1 1-1,1 0 0,-1 0 0,0 0 0,1 0 0,-1 9 0,0 39 229,2-45-271,11 293 14,-6-256-17,2-1 1,2 1-1,1-2 0,29 74 0,-29-95 25,1-1 0,1 0-1,1-1 1,0 0-1,23 24 1,3-3-728,47 40 0,-53-58-1112,-31-21 1495,0-1-1,0 0 0,0 0 1,1 0-1,-1 0 0,0-1 1,0 1-1,1 0 1,-1-1-1,1 0 0,-1 0 1,0 0-1,1 0 1,3 0-1,5-5-3512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2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23 8320,'2'-7'300,"0"-8"9147,-6 24-7973,-1 8-1207,0 0-1,2 1 1,-3 23 0,-2 14 68,-38 239 433,43-268-762,-2 12-527,-8 64 1148,9-46-6952,5-65 3888,4-5-1408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3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8448,'13'-2'4136,"-11"1"-4033,-1 1 0,0 0 0,0-1 0,0 1 0,1 0 0,-1 0 0,0 0 0,0 0 0,0 0 0,1 0 1,-1 0-1,0 0 0,0 1 0,0-1 0,1 0 0,-1 1 0,0-1 0,0 1 0,2 1 0,15 8 640,-1 1 1,0 1-1,-1 1 1,0 0-1,-1 1 1,25 31-1,68 108 430,-64-85-574,-20-34-621,1-1 1,1-1 0,34 31-1,-41-44-58,-8-7-161,1-1 1,0 0-1,1-1 0,0 0 0,25 13 0,-37-22 41,0 0 0,0-1 0,0 1 0,0-1 0,0 1 0,0-1-1,0 1 1,1-1 0,-1 0 0,0 1 0,0-1 0,0 0 0,1 0 0,-1 0 0,0 0 0,0 0-1,1 0 1,-1-1 0,0 1 0,0 0 0,0-1 0,0 1 0,1 0 0,-1-1 0,0 0 0,1 0 0,4-4-3944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3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10112,'5'-1'665,"1"0"1,-1 0-1,1 0 0,-1 1 1,1-1-1,-1 1 1,1 0-1,-1 1 0,0-1 1,1 1-1,-1 1 1,6 1-1,3 2-497,0 1 0,0 0 0,-1 1 0,0 0 0,0 1 0,-1 1 0,0 0 0,0 1 0,-1 0 0,0 1 0,-1 0 0,0 0 0,-1 1 0,0 1 0,12 22 0,8 29 95,-2 1 0,36 132 0,-55-163-211,-1 0 0,-1 0 0,-3 0-1,1 43 1,-5-50-603,-1 0-1,-1-1 0,-1 1 1,-2-1-1,-16 50 1,11-52-1828,0-13-2303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5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65 5632,'1'-8'937,"-1"5"-606,0 0 0,0 0 0,0 0-1,0 0 1,0 0 0,-1 0 0,1 0-1,-1 1 1,-2-7 0,1 0 2692,2 9-2975,0 0 0,1-1 0,-1 1 0,0 0 0,0 0 0,0 0 1,0-1-1,0 1 0,0 0 0,0 0 0,0 0 0,-1-1 1,1 1-1,0 0 0,0 0 0,0 0 0,0-1 0,0 1 0,0 0 1,0 0-1,0 0 0,0 0 0,-1-1 0,1 1 0,0 0 0,0 0 1,0 0-1,0 0 0,0 0 0,-1-1 0,1 1 0,0 0 1,0 0-1,0 0 0,-1 0 0,1 0 0,0 0 0,0 0 0,0 0 1,-1 0-1,1 0 0,0 0 0,0 0 0,-7-4 821,3 2 1389,-2 9-1369,0 9-704,0 0 1,2 0-1,-1 0 0,-2 29 0,-2 68-178,6 9 105,6-1 0,5 1 0,27 132 0,-31-230-63,2-1 0,1 0 0,0-1 0,2 0 0,18 34 0,-24-51-24,1 1 0,0 0 1,0-1-1,0 0 0,1 0 1,0 0-1,0-1 0,0 1 0,11 6 1,-6-5-264,0-1 1,1-1 0,-1 0 0,22 6-1,-30-10-178,0 0-1,-1 1 0,1-1 1,0 0-1,-1 0 0,1 0 1,0 0-1,-1-1 1,1 1-1,0 0 0,-1-1 1,1 1-1,0-1 0,-1 1 1,4-2-1,9-2-3572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6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8 7936,'0'-7'7148,"-1"6"-7002,-12 4 2838,9-2-2838,1 0 0,-1 1-1,1 0 1,0-1 0,0 1 0,0 1 0,-4 2 0,-1 6-65,1 1 1,0 1-1,1-1 0,0 1 1,1 0-1,-7 25 1,4-12-12,-1 1-51,-9 27 9,-19 91-1,-18 117-939,54-255 310,-1 0-1,1 0 0,0 0 1,1 12-1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6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8320,'0'0'134,"0"0"0,0 0-1,1-1 1,-1 1 0,0 0 0,1 0 0,-1 0 0,0 0 0,1 0 0,-1 0 0,0-1-1,1 1 1,-1 0 0,0 0 0,1 0 0,-1 0 0,0 0 0,1 0 0,-1 0 0,0 1-1,1-1 1,-1 0 0,0 0 0,1 0 0,-1 0 0,0 0 0,1 0 0,0 1 0,11 8 2297,5 2-260,-3-6-1792,-1 1-1,1 1 1,-1 0 0,0 1 0,-1 1 0,1 0 0,-2 0 0,1 1-1,14 17 1,6 11-247,40 62 0,-67-93-83,53 86-83,9 12 25,-37-62-391,15 20-4079,-42-58 3774,-3-5 512,0 1-1,1-1 1,-1 1 0,0-1-1,1 1 1,-1-1 0,0 1 0,1-1-1,-1 1 1,1-1 0,-1 1-1,1-1 1,-1 0 0,1 1-1,-1-1 1,1 0 0,-1 1 0,1-1-1,0 0 1,9-3-4340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13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0 923 7552,'1'-2'572,"0"0"1,0 0 0,0 0-1,0 0 1,-1 0-1,1 0 1,-1 0-1,0 0 1,0-1 0,0-2-1,13-8 1887,57-82 909,-58 77-3072,27-32 182,89-88 0,-67 75-474,198-213-1514,-49 78-4841,-154 153 2399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19 8448,'0'-1'179,"0"1"0,0-1 0,0 0 0,0 1 0,0-1 1,0 0-1,0 1 0,0-1 0,0 1 0,0-1 0,0 0 0,-1 1 1,1-1-1,-10-8 7510,11 21-7512,1 1 1,0 0-1,4 14 0,0-1-49,11 53-14,30 128 69,-33-155-657,42 97 0,-51-139-114,0 0-1,0 0 0,1 0 1,0-1-1,1 0 1,0 0-1,11 10 0,-12-14-1496,0-4-1408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7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7 108 7168,'0'0'94,"0"0"1,-1 0 0,1 0-1,0 0 1,0 0 0,-1 0-1,1 0 1,0 0-1,0 0 1,0 1 0,-1-1-1,1 0 1,0 0 0,0 0-1,0 0 1,-1 0 0,1 0-1,0 1 1,0-1-1,0 0 1,-1 0 0,1 0-1,0 0 1,0 1 0,0-1-1,0 0 1,0 0 0,0 0-1,-1 1 1,1-1-1,0 0 1,0 0 0,0 0-1,0 1 1,2 10 1122,8 11 216,-10-21-1357,1 0 0,-1 0 0,1-1-1,0 1 1,-1 0 0,1 0 0,0-1-1,0 1 1,0-1 0,-1 1 0,1-1 0,0 1-1,0-1 1,0 1 0,0-1 0,0 0-1,0 1 1,0-1 0,0 0 0,0 0-1,0 0 1,0 0 0,0 0 0,0 0 0,0 0-1,0 0 1,0 0 0,0 0 0,0-1-1,0 1 1,0 0 0,0-1 0,1 0 0,5-2 158,0 0 0,-1 0 0,10-8 1,-13 9-138,26-17 117,0 1 1,1 1-1,1 2 0,61-22 1,-28 18-3468,-32 13-843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7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8320,'2'1'434,"0"0"0,0 1 0,0-1 1,0 1-1,0-1 0,0 1 0,1 2 1,17 27 589,-11-16-290,25 33 1757,34 63 1,-42-61-1947,-3 1 0,32 99 0,48 189 1924,-99-319-2386,-3-17-60,0 1-1,-1-1 0,1 1 0,0-1 0,0 0 0,1 1 0,-1-1 0,1 0 0,1 3 0,-2-6 1,0 0 0,-1 0-1,1 0 1,-1 0 0,1 0 0,-1-1-1,1 1 1,-1 0 0,1 0-1,-1-1 1,1 1 0,-1 0 0,1-1-1,-1 1 1,0 0 0,1-1-1,-1 1 1,0-1 0,1 1 0,-1 0-1,0-1 1,1 1 0,-1-1-1,0 1 1,0-1 0,0 1 0,1-1-1,-1 0 1,0 0 0,10-19 142,-10 19-158,6-14 60,7-30 1,5-12-65,-17 53 6,2-3-35,0 0-1,0 0 0,1 0 1,7-10-1,-10 16 26,-1 0-1,1 1 1,-1-1 0,1 0 0,0 0-1,0 0 1,-1 1 0,1-1-1,0 0 1,0 1 0,0-1-1,0 1 1,0-1 0,0 1 0,0 0-1,0-1 1,0 1 0,0 0-1,0 0 1,0-1 0,0 1-1,0 0 1,0 0 0,0 0 0,0 0-1,0 0 1,0 1 0,0-1-1,0 0 1,0 0 0,0 1-1,0-1 1,0 0 0,0 1 0,0-1-1,0 1 1,-1-1 0,1 1-1,0 0 1,0-1 0,0 1 0,-1 0-1,2 1 1,9 11 24,-1 0 0,0 1 0,-1 1 0,11 23 0,1 0-255,3 2-459,38 68-4336,-51-89 2564,0-4-1953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8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2 8576,'-1'0'158,"1"0"0,-1-1 0,1 1 0,-1 0 0,0 0 0,1 0 0,-1-1 0,1 1 1,-1 0-1,0 0 0,1 0 0,-1 0 0,1 0 0,-1 0 0,0 0 0,1 1 0,-1-1 0,1 0 0,-1 0 0,0 0 1,1 1-1,-1-1 0,1 0 0,-1 0 0,1 1 0,-1-1 0,1 1 0,-1-1 0,1 0 0,-1 1 0,1-1 1,0 1-1,-1-1 0,1 1 0,0-1 0,-1 1 0,1 0 0,-14 28 1048,10-19-473,-3 7-360,0 1-1,2 0 0,0 1 1,2-1-1,0 1 1,-1 35-1,10 117 461,30 93-429,-27-222-400,2 0-1,1-1 1,2 0-1,24 44 0,-24-58-103,2-2 0,1 0 0,2-1 0,0-1 0,1-1 0,1 0 0,31 23 0,-48-41-199,1 0-1,0-1 0,0 0 0,0 0 0,0 0 0,10 3 1,-13-5 84,0 0 1,-1-1-1,1 0 1,0 1-1,0-1 1,0 0-1,0 0 1,-1 0 0,1 0-1,0 0 1,0 0-1,0-1 1,0 1-1,-1-1 1,1 1-1,0-1 1,0 0 0,-1 1-1,1-1 1,0 0-1,-1 0 1,1 0-1,-1-1 1,1 1-1,1-2 1,8-11-2373,0 0-527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8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8064,'0'0'127,"1"0"0,-1-1 1,1 1-1,-1-1 0,1 1 1,-1 0-1,1-1 0,-1 1 1,1 0-1,-1 0 0,1-1 1,-1 1-1,1 0 0,0 0 1,-1 0-1,1 0 0,-1 0 1,1 0-1,0 0 0,-1 0 1,1 0-1,-1 0 0,1 0 1,-1 0-1,1 0 0,0 0 1,-1 0-1,1 1 0,-1-1 1,1 0-1,-1 1 0,1-1 1,-1 0-1,1 1 0,-1-1 1,1 0-1,-1 1 0,1-1 1,-1 1-1,0-1 0,1 1 1,0 0-1,14 26 1667,-15-26-1666,32 75 2332,-12-28-1674,41 75 0,-39-87-570,14 21 53,-2 2 0,40 98 1,-55-100-83,-3 0 0,10 61 0,6 123 446,-26-194-710,2 25-984,-5-23-4638,-3-35 1385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9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221 207 7168,'0'-15'5040,"-5"1"-2166,-1-24 342,1 13-2507,-5 1-762,2 6 112,8 15-9,-3-5 89,1 0 0,1 0 1,-1 0-1,0-14 0,-1 8 1340,0 12 135,-1 9-1160,1 3-421,0-1 0,1 1 0,-1 15 0,-2 8 0,-52 196-139,1-10-902,18-53-3979,43-182-5375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39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29 9216,'-9'-8'2054,"8"6"-1753,-1 0 0,1 1 0,-1-1 0,0 0 0,1 1 0,-1 0 0,0-1 0,0 1-1,0 0 1,0 0 0,0 0 0,0 0 0,0 0 0,0 1 0,-4-2 2154,7 4-1841,14 21 251,31 34-1,-1-1 100,21 46 50,19 24-722,-70-106-417,1-1 1,1-1-1,1 0 0,20 15 1,-23-20-368,-8-7-520,0 0 0,0-1-1,0 0 1,1 0 0,14 6 0,-11-9-3452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8320,'2'-2'508,"1"0"0,-1 1 0,1 0 0,0-1 0,-1 1 0,1 0 0,0 0 0,0 0 0,0 1 0,0-1 0,0 1 0,0-1 0,0 1 0,0 0 0,0 0-1,0 1 1,0-1 0,0 0 0,4 2 0,-3-1-316,1 1 0,-1-1 0,0 1 0,1 0 0,-1 0 0,0 0 0,0 1 0,0 0 0,0-1 0,-1 1 0,1 1 0,5 5 0,6 13 56,-1 0 0,18 40-1,-23-42-147,2 1 10,82 175 800,-75-152-716,-2 1-1,17 75 0,24 266-1061,-48-309-861,1-11-4010,-9-54 33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3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7552,'0'-5'9269,"22"5"-5621,-5-1-2971,0-1 0,0-1 0,18-5 0,9-1-143,171-25 1605,-161 28-1726,69 2 1,-74 0-782,-49 4-246,-5 33-18681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4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9984,'0'2'684,"0"-1"-1,1 0 1,-1 1 0,0-1 0,1 1 0,-1-1-1,1 0 1,-1 0 0,1 1 0,-1-1 0,1 0-1,0 0 1,0 1 0,1 0 0,20 15 2327,-16-13-2785,0-1-1,0 0 1,0-1-1,1 0 1,-1 0 0,9 1-1,8-1 279,46-2 0,-27-1-408,237 1-666,-273 0 83,-1 0 0,0 0 0,1-1 0,-1 0 0,0 0 0,7-2 0,16-11-4904,-8 5 442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5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8320,'31'4'12898,"6"3"-9301,-16-2-3620,0-1 0,35 2 0,2-8 272,-1-4 0,89-18 0,-129 20-216,28-12 0,-14 5-963,-15 10-1496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5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1336 8320,'-1'0'3287,"-4"6"-2665,1 1 71,1 0 1,0 1-1,0-1 0,0 1 1,-2 12-1,4-13-252,0 1 0,1-1 0,0 11 1,4 1 692,-3-18-1041,-1-1-1,0 1 1,1-1-1,-1 1 1,1-1-1,-1 1 1,0-1-1,1 1 1,-1-1-1,1 1 1,-1-1-1,1 0 1,-1 1-1,1-1 1,0 0-1,-1 0 1,1 1 0,-1-1-1,1 0 1,0 0-1,-1 0 1,1 0-1,1 0 1,0 0 27,-1 0 0,1-1 0,0 1-1,0-1 1,0 1 0,-1-1 0,1 0 0,0 0 0,0 0 0,-1 0 0,1 0 0,-1 0 0,1 0 0,-1 0 0,0-1 0,1 1 0,1-4 0,21-31 588,-14 19-407,2-3-210,0 0 1,-1 0-1,-2-1 1,0-1-1,8-28 1,19-113-266,-29 129 220,5-35 11,5-75 0,-16 108-90,-1-1 1,-1 1-1,-13-70 1,-47-158-992,47 215 779,-3 0-1,-2 1 1,-31-57 0,43 93 217,0 0 0,-1 1 0,-12-13 0,16 19 12,0 1-1,-1 0 1,1 0-1,-1 0 1,0 1-1,0-1 0,0 1 1,0 1-1,0-1 1,-7-2-1,10 5 11,1 0 0,0-1 0,0 1 0,0 0 0,-1 0 1,1 0-1,0 0 0,0 0 0,-1 1 0,1-1 0,0 0 0,0 1 0,-1-1 0,1 0 0,0 1 0,0-1 0,0 1 0,0 0 0,0-1 0,0 1 0,0 0 0,0 0 0,0 0 0,0 0 0,0 0 0,1-1 0,-2 4 0,-1 0-3,0 1-1,1 0 1,-1 0-1,1 0 1,-1 6-1,-2 5-3,2 1 0,0 0 0,2 0 0,-1 0-1,2 1 1,0-1 0,5 27 0,29 123 439,-33-162-400,32 137 424,91 308 493,-106-401-777,2 0 0,2-2 0,2-1 0,2-1 0,2-1 0,64 77 0,-84-113-111,-1 1 0,2-1 1,-1-1-1,1 1 0,0-2 1,0 1-1,0-1 1,1 0-1,0-1 0,1 0 1,-1-1-1,17 4 1,1-3-759,0-2 1,39-1 0,-65-2 306,0 0-1,-1 0 1,1 0 0,0 0-1,-1-1 1,1 1-1,0-1 1,-1 1 0,1-1-1,-1 0 1,1 0 0,-1 0-1,1 1 1,-1-1 0,0-1-1,1 1 1,-1 0 0,0 0-1,0 0 1,0-1 0,2-1-1,7-8-4141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5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8 11648,'-4'-5'3776,"4"5"-3461,-1 0 0,1-1-1,-1 1 1,1 0 0,-1 0 0,1-1-1,-1 1 1,1 0 0,-1 0 0,1 0-1,-1 0 1,1 0 0,-1 0-1,1 0 1,-1 0 0,1 0 0,-1 0-1,1 0 1,-1 0 0,0 1-1,1 0-193,-1-1 0,1 1-1,-1 0 1,1 0-1,0 0 1,-1 0-1,1 0 1,0 0-1,0 0 1,0 1-1,0-1 1,0 0 0,0 0-1,0 1 1,7 41-1105,7 19 761,9 33-5575,-20-88 3918,-1-22-8266,-2 13 10114,0-17-2955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5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8704,'-20'0'3232,"9"6"-2496,11-1 128,0-1-96,6 7-320,-1-8 64,4 8-224,7-7-32,1 7-128,5-8-224,5 6-96,0 2-832,0-2-288,6 11-2720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6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86 297 8064,'1'1'552,"0"0"1,-1 0 0,1 1-1,-1-1 1,1 0-1,-1 0 1,1 1 0,-1-1-1,0 0 1,-4 12 7799,3-13-8013,-16 3 5887,1-4-7779,14 0 1585,-1 0 1,0 1-1,1-1 1,-1 0-1,1 0 0,-1-1 1,1 1-1,0 0 1,-1-1-1,1 1 1,0-1-1,0 0 0,0 0 1,0 0-1,0 0 1,1 0-1,-1 0 0,1 0 1,-1-1-1,1 1 1,0-1-1,-1 1 1,1-1-1,1 1 0,-1-1 1,0 1-1,1-1 1,-1 0-1,1-4 1,-1-7-55,0 0 0,2 0 0,0 0 1,3-18-1,-2 19 4,0-5 13,1 1 0,1 0 0,0 0 0,12-30 0,-12 38 36,-3 5-70,1 0 0,0 0-1,0 0 1,0 0 0,0 1 0,4-5 0,-6 7 30,1 1 0,0-1 0,-1 1 0,1-1 1,0 1-1,-1-1 0,1 1 0,0 0 0,-1-1 1,1 1-1,0 0 0,0 0 0,-1 0 0,1-1 1,0 1-1,0 0 0,0 0 0,-1 0 0,1 0 1,0 0-1,0 0 0,-1 1 0,1-1 0,0 0 0,0 0 1,-1 1-1,1-1 0,0 0 0,0 1 0,-1-1 1,1 0-1,0 1 0,-1-1 0,1 1 0,-1-1 1,1 1-1,-1-1 0,1 1 0,-1 0 0,1-1 1,0 2-1,12 15-79,-2-1 0,0 2 0,0 0 0,-2 0 0,11 29 0,-3-10-83,-13-28 171,0 0 0,1 0-1,0 0 1,0-1 0,9 10-1,-13-16-6,1-1 0,-1 1 0,1-1-1,0 1 1,0-1 0,0 1 0,0-1-1,0 0 1,0 0 0,0 0 0,0 0 0,0 0-1,0-1 1,0 1 0,1-1 0,-1 1-1,0-1 1,1 0 0,-1 0 0,0 0 0,0 0-1,1 0 1,-1-1 0,0 1 0,0 0-1,1-1 1,-1 0 0,0 0 0,2-1 0,40-21 45,-30 14-106,26-10 1,-35 17 69,-1 0 0,1 1 0,0 0 0,1-1 1,-1 2-1,0-1 0,0 1 0,0 0 1,8 0-1,-4 2-30,0-1 1,-1 1-1,1 1 0,-1 0 1,0 0-1,0 1 1,0 0-1,0 0 0,-1 0 1,1 1-1,8 8 1,-12-9-563,1 1 1,-1-1 0,0 1 0,0 0 0,6 10-1,-9-13 95,0 1-1,-1-1 1,1 1-1,0-1 1,-1 1-1,1-1 1,-1 1 0,0 0-1,0-1 1,0 5-1,1 14-3835,3-6 321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47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8320,'-5'1'7360,"6"1"-7045,0 1 0,0-1 1,0 0-1,0 1 0,0-1 1,0 0-1,1 0 0,-1 0 1,4 3-1,2 4 35,1 4-63,-1 1-1,0 0 0,-1 0 0,0 0 0,4 20 0,13 76 294,-16-70-391,52 351 1603,-32-192 533,-25-170-1443,-2-26-445,0-4-62,-1-16-112,1-4-274,1 0 0,0 0-1,1 0 1,2 0 0,0 1 0,1-1-1,1 1 1,15-33 0,-20 50 1,1 0 0,-1 1 0,1-1 0,0 1 0,0 0 0,0-1 0,0 1 0,0 0 0,0 0 0,1 0 0,-1 1 0,0-1 0,1 1 0,0-1 0,-1 1 0,5-2 0,-3 2-2,1 0-1,-1 0 0,1 1 0,0-1 1,-1 1-1,1 0 0,-1 0 0,1 1 1,7 1-1,6 3-6,1 1 1,-2 1 0,1 0-1,18 11 1,-22-11 28,-2-1-109,-1 0 0,0 1 0,0 0 1,0 0-1,-1 2 0,0-1 0,0 1 0,-1 0 0,0 1 0,11 17 0,13 26-2834,-33-53 2808,1 1 0,-1-1 0,1 1 0,-1-1 0,1 1 1,-1-1-1,1 0 0,-1 1 0,1-1 0,-1 0 0,1 1 0,-1-1 0,1 0 0,0 0 0,-1 1 1,1-1-1,-1 0 0,1 0 0,0 0 0,-1 0 0,1 0 0,0 0 0,-1 0 0,1 0 0,0 0 1,-1 0-1,1 0 0,-1 0 0,1-1 0,0 1 0,-1 0 0,1 0 0,-1-1 0,1 1 0,0 0 1,-1-1-1,1 1 0,0-1 0,19-20-5689,-16 17 4451,7-11-2599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3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9472,'-1'4'5485,"-4"7"-2395,5-10-2991,-1-1 0,1 1 0,-1-1 0,1 1 0,0 0-1,-1-1 1,1 1 0,0-1 0,-1 1 0,1 0 0,0-1-1,0 1 1,0 0 0,0-1 0,0 1 0,0 0 0,0-1-1,0 1 1,0 0 0,0 0 0,0-1 0,0 1 0,0 0-1,0-1 1,1 2 0,0-1-5,0 0 0,0 0 0,0 0 0,0 0-1,0 0 1,0 0 0,0 0 0,0 0 0,0 0 0,0-1 0,1 1 0,0 0-1,7 2 204,-1 0 0,0 0 0,12 1 0,-18-4-160,92 16 1349,44 10-156,18 3-813,-138-26-444,0-1 0,37-1 0,-33-1-41,-10 1 701,4-31-18292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4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8192,'-4'3'6015,"14"5"-2969,-7-4-2795,-1-1 1,2 0-1,-1 0 1,0-1-1,0 1 1,1-1-1,0 1 1,-1-1-1,1 0 1,0-1-1,0 1 1,0-1-1,7 2 1,6 1 236,0-2-1,20 1 1,-3 0-368,-9-1-85,-20-2 1,0-1 1,-1 2-1,1-1 0,0 1 1,-1-1-1,1 1 0,-1 0 1,1 1-1,-1-1 0,0 1 1,1 0-1,-1 0 0,8 6 1,-11-7 21,0 2 0,0-1 1,0 0-1,0 0 1,-1 0-1,1 0 0,0 1 1,-1-1-1,0 0 1,1 0-1,-1 1 0,0-1 1,0 0-1,0 1 0,-1-1 1,1 0-1,-1 3 1,0 1 26,-7 47 12,-2 1 1,-25 76 0,22-92-389,-2 0 1,-1-1-1,-31 52 0,47-89 222,0 1-1,0-1 1,0 0-1,0 0 1,0 1-1,0-1 0,0 0 1,-1 0-1,1 0 1,0 1-1,0-1 1,0 0-1,0 0 1,0 0-1,0 1 1,-1-1-1,1 0 0,0 0 1,0 0-1,0 0 1,0 1-1,-1-1 1,1 0-1,0 0 1,0 0-1,0 0 1,-1 0-1,1 0 0,0 0 1,0 0-1,0 0 1,-1 0-1,1 0 1,0 0-1,0 0 1,-1 0-1,1 0 1,2-11-4435,7-3-413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4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19 7808,'0'0'150,"0"-1"1,0 1 0,0-1 0,0 1-1,-1 0 1,1-1 0,0 1 0,0 0-1,0-1 1,-1 1 0,1 0-1,0-1 1,0 1 0,-1 0 0,1 0-1,0-1 1,0 1 0,-1 0 0,1 0-1,0-1 1,-1 1 0,1 0 0,0 0-1,-1 0 1,1 0 0,0 0-1,-1-1 1,1 1 0,-1 0 0,-12-1 4718,12 1-4319,-10 1 1012,8 0-1440,0 0-1,0 1 1,0-1-1,1 1 1,-1 0-1,0 0 1,1 0-1,-1 0 1,1 0-1,0 0 0,-1 1 1,1-1-1,0 1 1,1 0-1,-4 4 1,0 2-24,0 1 0,1 0 0,-5 16 0,0 10-100,2 0 0,2 1-1,1 0 1,2-1 0,1 1 0,7 62-1,-4-86-6,0-1 0,0 1 0,1-1 0,1 0 0,0 0 0,1 0 0,9 18 0,-11-25 7,0-1-1,0 1 1,0 0-1,1-1 1,-1 0-1,1 0 1,0 0-1,1 0 1,-1-1-1,0 1 1,1-1-1,0 0 0,0-1 1,0 1-1,0-1 1,0 0-1,1 0 1,-1 0-1,9 0 1,-10-1 13,-1-1 0,1 0-1,0 0 1,0 0 0,-1 0 0,1-1 0,0 0 0,-1 1 0,1-1 0,0-1 0,-1 1 0,1 0 0,-1-1 0,0 0 0,0 0 0,1 0 0,-1 0 0,0 0 0,-1-1-1,1 1 1,0-1 0,-1 0 0,1 0 0,-1 0 0,0 0 0,0 0 0,3-6 0,1-5 121,0-1 0,-1 0 0,0 0 0,-1-1 0,2-17 0,1-8 268,-1 0 0,-1-66 1,-5 88-373,-2 0 1,0 0-1,-1 0 1,0 0 0,-2 0-1,0 1 1,-15-33 0,19 47-117,-1 0 1,-1 0 0,1 0 0,0 0 0,-1 1-1,0-1 1,0 1 0,0 0 0,0 0 0,-1 0 0,1 0-1,-1 1 1,0-1 0,-5-2 0,-1 1-1111,0 1-1,0 0 1,0 1 0,-18-2 0,23 3 476,-12-3-3966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8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10 7296,'-38'0'13351,"57"0"-12063,-4 0-932,138-5 1198,-117 2-1375,0 1 1,54 6-1,-83-4-39,0 1 0,0 0 0,0 1 1,0 0-1,0 0 0,0 0 0,0 1 0,-1 0 0,1 1 0,-1-1 0,0 1 0,7 5 0,-9-5-70,-1-1 1,1 1-1,-1-1 0,0 1 1,0 0-1,0 0 0,0 0 1,-1 1-1,0-1 0,0 1 1,0-1-1,0 1 0,-1 0 1,0 0-1,0-1 0,0 1 1,0 0-1,-1 7 0,-1 15-36,-2-1-1,-7 35 0,3-27-26,4-17-8,-35 245-94,37-255 81,0-1 1,1 1-1,0 0 0,1 0 0,-1 0 0,1 0 0,1 0 1,-1 0-1,1-1 0,0 1 0,1-1 0,0 1 1,5 9-1,-5-13 19,-1 1 1,1-1-1,0 1 0,0-1 1,1 0-1,-1 0 1,1-1-1,-1 1 0,1-1 1,0 1-1,0-1 1,0 0-1,0-1 0,0 1 1,1-1-1,-1 0 1,0 0-1,1 0 0,-1 0 1,1-1-1,6 0 0,13-1 152,42-8-1,-44 5-96,42-2-1,-3 6-405,-42 0-2947,0 0-4598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9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5 7168,'10'-4'13818,"-22"24"-11765,-2 0-1646,1 0 0,1 1 0,-10 25-1,-25 75-123,4-10-262,-58 119 43,94-213-189,6-13-294,-1 1 0,0-1 0,0 0 0,0 0 0,0-1 0,-1 1 0,-3 4 0,5-18-6594,1 1 2613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5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16 9216,'-6'0'11135,"7"1"-10993,0-1-1,0 1 0,-1 0 1,1-1-1,0 1 0,0-1 1,0 1-1,0-1 0,1 0 1,-1 1-1,1-1 0,123-1 3529,62-10-2876,116 1-516,-300 11-749,-1-1 0,1 1 0,0-1 0,-1 1 0,1 0 0,0 0 0,-1 1 0,1-1 1,-1 0-1,1 1 0,-1 0 0,0-1 0,0 1 0,0 0 0,3 3 0,1 0-853,11 15-4190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6:59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12 8192,'-3'-2'-447,"-13"-8"13165,20 20-10931,0-5-1443,0 1 1,1-1-1,-1 0 0,10 7 1,16 18 354,64 80 91,-21-10-663,34 43-116,-60-83 23,28 33-980,-70-87 20,5 6-2576,-9-12 3037,0 1 0,-1-1 0,1 1 0,0-1 0,-1 1 0,1-1 0,0 1 0,0-1 0,-1 0 1,1 0-1,0 1 0,0-1 0,0 0 0,1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1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9 7808,'-5'-9'7644,"17"14"-2679,-4-1-5543,6 1 1443,27 5-1,-9-2-129,-1 0-20,52 9 0,-56-15-1070,40-2 1,-46-1-3221,0 1-3346,-12 0 2905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2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60 9600,'-6'-2'9306,"20"-5"-7475,-13 6-1955,21-8 510,0 0 0,1 1 0,0 1-1,43-7 1,-59 13-260,1 0-1,0 1 1,0 0-1,0 0 1,0 0-1,0 1 1,0 0 0,0 1-1,0 0 1,-1 0-1,1 1 1,0-1-1,-1 2 1,0-1-1,0 1 1,0 0-1,-1 1 1,12 8-1,-11-6 47,0 1 0,-1-1 0,0 1 0,0 1-1,0-1 1,-1 1 0,-1 0 0,1 0 0,4 17 0,-5-11-122,0 0 1,-2 1 0,0-1 0,-1 1 0,0-1 0,-2 17 0,-21 211-15,4-55-152,16-169 104,1 0 0,1 0 1,1 0-1,6 35 0,-7-52 3,1 0 0,0 1 0,0-1-1,0 0 1,0 0 0,1 1 0,-1-1 0,1 0 0,-1 0-1,1 0 1,0-1 0,0 1 0,-1 0 0,1-1-1,0 1 1,1-1 0,-1 1 0,4 1 0,3 0 35,0 0 1,0 0 0,17 2-1,-15-3-38,16 2-564,44 1 0,-6-5-4016,-41 0 1584,-23 0 2718,0 0 1,0 0-1,1 0 0,-1 0 0,0 0 0,0-1 0,0 1 0,1 0 0,-1-1 0,0 1 0,0-1 0,0 1 0,0-1 0,0 0 0,0 1 0,0-1 0,0 0 0,1-1 0,9-9-3720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2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17 8448,'-1'-1'230,"1"0"0,0 1 1,0-1-1,0 0 0,0 0 1,-1 1-1,1-1 0,0 0 1,-1 1-1,1-1 0,0 0 1,-1 1-1,1-1 0,-1 0 1,1 1-1,-1-1 0,1 1 1,-1-1-1,0 1 0,1-1 1,-1 1-1,0 0 0,1-1 1,-1 1-1,0 0 0,1-1 1,-1 1-1,0 0 0,0 0 1,1 0-1,-1 0 0,0 0 1,0 0-1,1 0 0,-1 0 1,0 0-1,0 0 0,1 0 1,-3 1-1,1-1 9,-1 0 0,1 1 1,-1-1-1,0 1 0,1 0 0,-1 0 1,1 0-1,0 0 0,-1 0 0,-3 3 1,2 1-136,-1 0 1,1 0 0,0 0 0,1 0-1,-1 1 1,1 0 0,0 0-1,0 0 1,-2 8 0,-1 6 35,-4 28 1,10-46-136,-7 31 92,0 4-41,1 1 1,-1 43 0,17 188-15,-4-230-96,1 0-1,1-1 0,3 0 0,1 0 0,2-1 1,1-1-1,2 0 0,1-1 0,2-1 0,31 39 1,12 7-2702,-52-68 974,1 0 0,15 10 1,-10-7-2203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3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6 4608,'-4'-5'10819,"-2"25"-9340,5-16-1415,-34 86 1167,-5 19-590,-31 134-1964,65-225 463,-2 3-902,6-7-3386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4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 8320,'-8'-11'8638,"11"18"-4737,4 3-5017,51 70 1821,-6-9-1337,75 82-1,-111-136-373,26 19-1,-37-32 348,1 0 0,-1 0 0,1 0 0,1-1 0,-1 0 0,0 0 1,1 0-1,-1-1 0,9 2 0,2-3-2786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4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7680,'4'14'8111,"12"19"-5761,6 15-2721,14 98-3127,-22-80-2630,-8-42 3168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4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7168,'8'-6'3550,"7"-3"1546,5 5-4036,4 2-835,0-1-1,0-2 0,-1 0 1,32-12-1,-39 12-386,76-29-5880,-70 29 2506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5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7808,'1'-14'6803,"5"33"-3553,15 44-2194,19 111-113,-39-169-932,27 145 616,11 47 709,-33-164-1101,-5-25-71,1 1-1,0-1 0,0 0 0,0 0 1,1 0-1,0-1 0,6 10 0,-9-16-114,1 0-1,-1-1 1,1 1-1,-1 0 0,1-1 1,-1 1-1,1-1 1,0 1-1,-1-1 1,1 1-1,0-1 0,-1 1 1,1-1-1,0 1 1,0-1-1,0 0 1,-1 0-1,1 1 0,0-1 1,0 0-1,0 0 1,0 0-1,-1 0 1,1 0-1,0 0 1,0 0-1,0 0 0,0 0 1,-1-1-1,1 1 1,0 0-1,0 0 1,0-1-1,-1 1 0,1-1 1,1 0-1,3-2 53,-1 0 0,1-1-1,-1 0 1,6-6-1,0 0-75,4-2-2,1 0 0,0 0 0,27-14 0,-36 23-24,0 0 0,0 0 1,1 0-1,-1 1 0,1 0 0,0 1 0,0-1 0,0 1 0,0 0 1,0 1-1,-1 0 0,1 0 0,9 1 0,-7 1-3,0 0-1,0 0 0,-1 1 1,1 0-1,-1 1 1,1 0-1,-1 0 0,0 0 1,0 1-1,-1 1 1,0-1-1,0 1 0,0 0 1,0 1-1,-1 0 1,0 0-1,-1 0 0,0 0 1,0 1-1,0 0 1,5 14-1,-1 3-623,-2 1 1,6 30-1,-8-28-2238,16 44-1,-21-70 2649,4 6-1076,-4-7 1243,0-1 1,0 0-1,1 0 0,-1 0 1,0 0-1,0 0 0,0 0 1,0 0-1,0 0 0,0 1 1,0-1-1,0 0 0,0 0 1,1 0-1,-1 0 0,0 0 1,0 0-1,0 0 0,0 0 1,0 0-1,0 0 0,1 0 1,-1 0-1,0 0 0,0 0 1,0 0-1,0 0 0,0 0 1,0 0-1,1 0 0,-1 0 1,0 0-1,0 0 0,0 0 1,0 0-1,0 0 0,0 0 1,0 0-1,1 0 0,-1 0 1,0-1-1,0 1 0,0 0 1,0 0-1,0 0 1,0 0-1,0 0 0,0 0 1,0 0-1,0 0 0,0-1 1,1 1-1,-1 0 0,0 0 1,0 0-1,0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5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9984,'2'0'349,"0"0"-1,0 1 1,0-1 0,0 1 0,-1 0 0,1 0-1,0 0 1,0 0 0,0 0 0,-1 0 0,1 0-1,-1 0 1,1 1 0,-1-1 0,1 1 0,-1-1 0,0 1-1,0-1 1,0 1 0,0 0 0,1 2 0,5 8 685,-1 0 1,4 14-1,-3-8-286,3 4-340,-2 1 0,-1-1 0,0 1-1,3 26 1,4 20 198,48 228 743,-47-191-1269,2 125 0,-15-107-2181,-26 224 0,-7-210-3861,30-136 5791,-9 37-4341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7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1431 9472,'-18'22'6512,"17"-19"-6110,1-1 1,0 0-1,0 1 1,0-1 0,0 0-1,1 1 1,0 2 0,1-1-196,0 0 0,1 0 1,-1-1-1,1 1 0,0-1 1,0 1-1,1-1 0,-1 0 1,0 0-1,1-1 0,0 1 1,0-1-1,0 1 0,0-1 1,6 2-1,-8-4-146,0 0-1,-1 1 1,1-1-1,0 0 1,-1-1 0,1 1-1,0 0 1,-1 0-1,1-1 1,0 1 0,-1-1-1,1 1 1,-1-1-1,1 0 1,-1 1 0,1-1-1,-1 0 1,1 0-1,1-2 1,1-1 103,0 0 0,0 1 0,-1-2 0,6-7 0,3-7 54,-1 0-1,-1-1 1,-1-1-1,-1 1 1,-1-2 0,-1 1-1,-1-1 1,5-36 0,-4-14-220,-5-96 1,-2 85-3,-3-14-119,-4 0 1,-34-161-1,29 198-223,-28-74 0,27 97 241,-1 2-1,-2 0 0,-24-37 0,32 58 46,-1 1-1,0 1 0,0 0 1,-1 0-1,-1 1 0,0 0 1,-22-14-1,33 24 62,0 0 1,0 1-1,-1-1 1,1 0-1,0 1 0,0-1 1,-1 1-1,1-1 1,0 1-1,-1-1 1,1 1-1,-1 0 0,1 0 1,0 0-1,-1 0 1,1 0-1,-1 0 0,1 0 1,0 0-1,-1 1 1,1-1-1,-2 1 1,1 0-8,1 0 1,-1 1-1,1-1 1,-1 0 0,1 1-1,0-1 1,0 0 0,-1 1-1,1 0 1,0-1 0,0 1-1,1 0 1,-1-1 0,-1 3-1,-1 7-21,1-1 1,-1 1-1,2-1 0,-2 18 1,3 1-11,0 0 1,2 0 0,8 39 0,25 88 11,-24-114 29,184 572 18,-175-560 225,36 64 0,-41-90-82,2-1 1,0-1 0,41 46 0,-42-56-66,0 0 0,30 22 0,-36-31-70,-1-2-1,1 1 1,-1-1 0,1-1 0,1 0 0,-1 0 0,16 3 0,44 12-436,-63-17-760,-6-2 925,-1 0 0,1 0 0,0 0 0,-1 0 0,1 1-1,0-1 1,-1 0 0,1 0 0,0 1 0,-1-1 0,1 0 0,-1 1 0,1-1 0,1 2-242,28 14-12444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6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0 376 7808,'8'4'8955,"34"7"-7623,-12-8-421,1-1 0,36-2-1,-31 0-303,165-17 1926,-94 5-1679,332-52 515,9 0-605,-107 33-327,106-7-218,-156 15-182,32 4 54,-36 13-54,-3-7-37,20-2 11,-42-10 191,31-7-159,207 2 79,-425 26-116,229 2-73,-166 3 65,-55-1 240,4 0-155,-30 0-3401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8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8 8064,'-3'-2'1202,"-9"-4"7004,12 7-8121,0-1 1,-1 0-1,1 1 0,0-1 0,0 1 0,-1-1 0,1 1 0,0-1 0,0 1 1,0-1-1,0 1 0,-1-1 0,1 1 0,0-1 0,0 1 0,0-1 0,0 1 1,0-1-1,0 1 0,0-1 0,0 1 0,1-1 0,-1 1 0,0-1 0,0 1 1,0-1-1,0 1 0,1-1 0,-1 1 0,42 177 1414,27 41-1210,-35-126 174,-3-15 200,-18-51 493,13 47 1,-24-67-863,3 11 651,-5-18-939,0 0 0,0 0 0,0 0-1,0 0 1,0 0 0,0 0 0,0-1 0,0 1-1,0 0 1,0 0 0,0 0 0,0 0 0,0 0-1,0 0 1,0 0 0,0 0 0,0 0 0,0 0-1,1 0 1,-1 0 0,0 0 0,0 0-1,0 0 1,0 0 0,0 0 0,0 0 0,0 0-1,0 0 1,0 0 0,0 0 0,0 0 0,0 0-1,0 0 1,0 0 0,0 0 0,0 0-1,0 0 1,0 0 0,0 0 0,0 0 0,0 0-1,0 0 1,1 0 0,-1 0 0,0 0 0,0 0-1,0 0 1,0 0 0,0 0 0,0 0 0,0 0-1,0 0 1,0 0 0,0 0 0,0 0-1,0 0 1,1-12 57,-1-6-86,1 1 1,1-1-1,1 1 1,0 0 0,1 0-1,1 0 1,1 0-1,0 1 1,13-23 0,-17 35-18,0 0 0,1 1 0,0-1 0,-1 0 1,2 1-1,-1-1 0,0 1 0,0 0 1,1 0-1,0 1 0,0-1 0,0 1 0,0-1 1,0 1-1,0 1 0,0-1 0,1 0 0,-1 1 1,0 0-1,1 0 0,8 0 0,-7 1 29,0 0-1,0 0 0,1 1 1,-1 0-1,0 1 1,0-1-1,0 1 0,-1 0 1,1 0-1,0 1 0,-1 0 1,1 0-1,-1 0 0,0 1 1,8 7-1,7 6 35,-2 2 0,-1 0-1,21 30 1,-17-19-837,-2 2-1,16 34 1,-21-41-2584,-2-6-4910,-11-13 4543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09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16 6144,'0'-15'10138,"-12"26"-7642,8-4-2325,0 0 1,1 1-1,-1 0 0,1-1 1,1 1-1,0 0 0,0 0 1,0 1-1,1-1 0,0 10 1,-1-1-68,-4 40-57,2 1 0,2-1 0,3 0 0,15 102 0,-9-125-33,0-1 0,2 1 0,2-1 0,1-1 0,20 39 0,-23-55-147,0 0 1,2-1-1,-1 0 0,2 0 0,0-1 0,0-1 1,2 0-1,-1-1 0,2 0 0,-1-1 1,24 13-1,-31-21-672,-1 0 0,1 0 1,0-1-1,0 0 0,0 0 0,0-1 1,0 1-1,14-1 0,-10-1-2837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0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15 6016,'0'-14'10906,"-6"20"-8895,-32 120-657,20-52-1299,-43 161 301,53-199-456,6-26-461,0 1 0,-1-1 0,0 1 0,0-1 0,-9 16-1,7-12-1514,4-8-1543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0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 7936,'-9'-4'8481,"16"9"-6488,14 8-1652,-12-8-143,-1 1 0,1 0 0,-1 1 0,-1-1 0,1 1 0,-1 1-1,0 0 1,-1 0 0,10 15 0,0 6-120,22 51 0,-28-56 6,23 52-1169,55 90-1,-87-164 936,20 26-1894,-20-27 1728,0 1-1,0-1 1,1 0-1,-1 0 1,0 0 0,1 0-1,-1 0 1,1 0-1,-1 0 1,1-1 0,0 1-1,-1 0 1,1-1 0,0 0-1,-1 1 1,4-1-1,6 0-3229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0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8448,'-7'12'6825,"7"3"-4297,10 18-2600,-7-22 673,36 123-69,6 21-1672,-33-118-322,-7-19-105,13 30-1,-15-43 196,0 0 1,0 0-1,0 0 1,1 0-1,6 6 1,-5-5-1573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1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8320,'0'0'207,"-1"1"1,1 0-1,-1 0 1,1-1-1,0 1 1,-1 0-1,1 0 1,0 0-1,0 0 1,-1 0-1,1 0 1,0-1-1,0 1 1,0 0-1,0 0 1,0 0-1,0 0 1,0 0-1,1 0 1,-1 0-1,0-1 0,0 1 1,1 0-1,-1 0 1,0 0-1,1 0 1,0 1-1,0-1-5,1 0 0,-1-1 0,0 1 0,1 0 0,-1 0-1,1-1 1,-1 1 0,1-1 0,-1 1 0,1-1-1,0 1 1,-1-1 0,4 0 0,5 0 194,0 0 0,0-1-1,15-2 1,154-18 167,-59 18-4710,-93 3 2046,-1 0-1600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1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 8320,'-2'-5'1184,"-1"-8"4533,6 13-5543,-1 0 1,1 1-1,0-1 0,-1 1 0,1 0 1,-1 0-1,1 0 0,-1 0 1,1 0-1,-1 0 0,0 1 1,1-1-1,-1 1 0,0-1 1,0 1-1,0 0 0,0 0 1,-1 0-1,3 2 0,1 4-64,1 1 0,-1-1-1,6 16 1,2 9 425,15 66-1,-16-53-174,43 165 1459,-54-207-1771,8 22 706,-9-26-728,1 0 1,-1 1-1,0-1 1,0 0-1,0 1 1,1-1-1,-1 0 0,0 1 1,1-1-1,-1 0 1,0 1-1,1-1 1,-1 0-1,0 0 1,1 0-1,-1 1 1,1-1-1,-1 0 1,0 0-1,1 0 0,0 0 1,0 0 6,-1 0 1,1 0 0,0-1-1,-1 1 1,1 0-1,-1 0 1,1-1-1,-1 1 1,1-1-1,0 1 1,-1 0-1,1-1 1,-1 1 0,0-1-1,1 1 1,-1-1-1,1 0 1,0 0-1,17-32 301,-15 27-326,0-1-1,1 0 1,0 1-1,0-1 1,0 1-1,1 0 0,0 1 1,0-1-1,0 1 1,11-8-1,-8 9-22,-1 1 0,1 0 0,-1 0 0,1 1 0,0 0 0,0 0 1,0 1-1,0 0 0,0 0 0,17 1 0,-7 2-155,0 0 1,1 2-1,30 9 1,-37-9-189,-1 0-1,0 1 1,1 0 0,-2 1 0,1 0 0,-1 1 0,0 0 0,0 1 0,-1 0 0,0 0 0,0 1 0,-1 0-1,13 19 1,-8-7-789,16 25-4708,-24-40 2298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2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8320,'8'6'1326,"1"1"1,-2-1 0,12 13-1,10 15 2555,-19-23-3059,-1 0 0,14 21 0,-5-1-340,27 64 1,-22-26-406,17 91 0,0 72-1724,-38-212 803,-1 28 1,-1-29-1306,3 27 1,2-34-577,0-2-779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3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30 3456,'-6'-3'1261,"6"3"-1233,-1-1 0,1 1 0,0 0 0,0 0 0,0 0 0,0 0 1,0 0-1,0 0 0,-1 0 0,1 0 0,0 0 0,0 0 0,0 0 0,0 0 0,0 0 0,-1 0 1,1 0-1,0 0 0,0 0 0,0 0 0,0 0 0,0 0 0,-1 0 0,1 0 0,0 1 1,0-1-1,0 0 0,0 0 0,0 0 0,0 0 0,-1 0 0,1 0 0,0 0 0,0 0 0,0 1 1,0-1-1,0 0 0,0 0 0,0 0 0,0 0 0,0 0 0,0 0 0,0 1 0,0-1 1,0 0-1,0 0 0,0 0 0,0 0 0,0 1 667,-17-6 1945,7-4-1300,9 7-893,-1 0 0,0 0 1,0 1-1,0-1 1,0 1-1,0 0 0,-3-2 1,4 3-290,0-1 0,0 1 1,0 0-1,0 0 1,0 0-1,0 0 0,-1 0 1,1 0-1,0 0 1,0 0-1,0 0 0,0 1 1,0-1-1,0 0 1,0 1-1,0-1 1,0 1-1,0-1 0,0 1 1,-1 1-1,-7 3 493,0 2 0,1-1-1,-14 14 1,19-16-585,-1 1 0,1 0-1,0-1 1,0 1 0,0 0 0,1 0-1,-1 1 1,-2 9 0,1 5 1,0-1 1,2 1-1,0-1 1,1 1 0,1 0-1,4 38 1,2-19-118,2-1 1,18 56 0,-17-71 39,0-1 0,1 0 1,1 0-1,25 34 0,-4-13 72,40 39 0,-60-68-270,-1-2-230,23 21 0,-31-30-15,0-1-1,1 1 0,-1-1 1,0 0-1,1 0 0,-1-1 1,1 1-1,0-1 0,0 0 1,-1 1-1,1-2 1,0 1-1,6 0 0,-9-1-7,0 0-1,0 0 0,0 0 1,0 0-1,1-1 0,-1 1 1,0-1-1,0 1 0,0 0 1,0-1-1,0 0 0,0 1 1,0-1-1,2-1 0,0-1-986,8-1-1933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3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5 164 9472,'-4'-4'10070,"18"-6"-7967,24-8-2042,-9 7 510,1 1-1,35-7 1,5-5-216,9-2-310,-45 15 66,-23 6-494,0 0 0,0 1 1,1 0-1,15 0 0,-23 1-487,1 1-1,0-1 0,-1 0 0,1 0 1,-1 0-1,1 0 0,-1-1 0,0 0 0,0 0 1,5-3-1,3-4-2894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8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38 10496,'0'-3'488,"-1"1"1,-25-31 13532,29 39-14486,18 22 198,-1-2-837,-4 3-1242,4 8-4113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3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15 7808,'0'-1'269,"0"0"0,0 0 0,0 1 0,0-1 0,0 0 0,0 0 0,0 1 0,0-1 0,-1 0 0,1 0 0,0 1 0,-1-1 0,1 0 0,-3-3 3047,2 6-2324,-8 17-389,1 1 0,1 1 0,1-1 0,-5 37 0,-6 93-622,16-139 79,-3 42-95,-9 109-706,10-53-3427,3-85 568,0-15 502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4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9472,'0'-4'8218,"1"8"-8035,1-1 1,-1 1-1,1-1 0,-1 1 1,1-1-1,0 1 0,0-1 1,1 0-1,-1 0 0,1 0 1,3 3-1,7 10 108,62 88-274,41 54 244,-92-129-1579,1-2 1,1-1-1,40 31 1,-66-57 1315,1 1-293,1 1 1,-1-1-1,1 1 1,0-1-1,0 0 1,0 0-1,0 0 1,0 0-1,0 0 1,0-1-1,0 1 0,0-1 1,0 1-1,0-1 1,2 0-1,8 0-3075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14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8064,'5'1'677,"1"1"0,-1 0 0,1-1 0,-1 2 0,0-1 0,0 1 1,0-1-1,0 2 0,0-1 0,6 6 0,18 11 568,6-1-211,-2 1 1,38 31 0,-58-39-928,0 0-1,-2 0 1,1 1 0,-1 1 0,-1 0 0,-1 0 0,0 1 0,-1 0-1,0 1 1,-1 0 0,7 26 0,1 16-34,16 115-1,-29-163-59,8 126-1248,-8-45-2821,-3-87 3411,2-1 0,-1 1-1,0 0 1,1 0 0,0-1-1,-1 1 1,3 4 0,2 6-2939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0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97 9984,'-8'-3'1791,"-18"-4"9665,28 7-11200,7-4 8,0-1 0,0 0 0,-1 0 0,12-10 0,-5 3-144,-5 6-113,-1 0-1,1 0 1,0 1-1,12-4 1,-17 7 38,-1 1-1,1-1 1,0 1 0,0 0 0,0 1 0,0-1 0,0 1 0,-1 0-1,1 0 1,0 0 0,6 2 0,-8-1 37,1 1 1,-1-1 0,0 1-1,0-1 1,0 1-1,0 0 1,0 1-1,0-1 1,0 0 0,-1 1-1,1-1 1,-1 1-1,0 0 1,0 0-1,3 4 1,-2-2-32,0 1 1,0 0 0,-1-1-1,1 1 1,-1 0-1,-1 0 1,3 12-1,-3 8 2,-1-1-1,-1 1 0,-2-1 1,-7 37-1,4-31-84,1 1 0,1 32-1,3-36 64,1-7-84,0-1 0,5 31 1,-5-49 51,0-1 1,1 1 0,-1-1 0,1 0-1,-1 0 1,1 1 0,0-1 0,-1 0 0,1 0-1,0 0 1,0 0 0,0 0 0,0 0 0,0 0-1,0 0 1,0 0 0,0 0 0,0 0 0,1-1-1,-1 1 1,0 0 0,0-1 0,1 1 0,-1-1-1,0 0 1,1 1 0,1-1 0,5 1 0,0 0 0,0-1 0,16-1 1,-3 0-2,116 1-308,-107 0-3999,0 0-4322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12 9728,'-6'-12'11931,"2"19"-11585,-10 27 223,-11 43 1,11-33-461,-25 108-218,21-79-134,10-34-1076,7-13-3133,5-48-9894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1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 8832,'-8'-8'9890,"37"27"-8559,35 34 98,-15-7-753,33 33-125,90 91-1261,-145-148-1801,-25-21 2277,-1-1 1,0 1-1,1 0 0,-1-1 1,0 1-1,1 0 1,-1-1-1,1 0 0,-1 1 1,1-1-1,-1 0 0,1 0 1,-1 0-1,1 0 1,-1 0-1,1 0 0,-1 0 1,1-1-1,1 1 1,7-5-4055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1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8960,'0'0'5525,"16"0"1088,-4 0-6158,0 1-1,1 0 1,22 6 0,-18-5-1211,-1 0 1,1-1-1,20-2 1,-15 1-938,-13 0 384,1-1 1,-1 0-1,0 0 0,12-4 0,7-3-2733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31 9344,'-4'-1'1054,"-20"-7"8809,34 5-9435,-1 0 1,1 0-1,0 1 1,0 1-1,13-1 1,-1-1-88,-4 1-116,0 0 0,1 1 0,27 3-1,-36-1-117,0 0-1,-1 1 0,1 0 0,-1 1 0,0 0 1,1 1-1,15 8 0,-21-9-47,0 0 0,0 0 0,0 1 0,0-1 0,-1 1 1,0 0-1,0-1 0,0 2 0,0-1 0,0 0 0,2 6 0,-1 0 47,0 0-1,-1 0 0,5 21 1,-5-11-65,-1 0 0,0 0 1,-3 24-1,-8 60-9,-2 26-256,11-124 214,0-1 0,0 1 0,0-1 0,1 1 0,-1-1 0,1 1 1,1-1-1,-1 0 0,1 1 0,0-1 0,0 0 0,0 0 0,5 6 0,-5-7-83,1 0 0,-1-1 0,1 1 0,0-1 0,1 1 0,-1-1 0,1 0 0,-1 0 0,1 0 0,0-1 0,0 1 0,0-1 0,0 0 0,0 0 0,1-1 0,-1 1 0,0-1 0,1 0 0,-1 0 0,1 0 0,0-1 0,-1 1 0,1-1 0,5-1 0,5 1-3411,26-3 0,-21-2-1338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2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10496,'-1'-6'1468,"1"5"-1230,0 1 0,0-1 0,0 0 0,0 0 0,0 0 0,-8-9 8615,6 12-8740,1-1 0,0 1 0,0 0 0,0 0 1,0 0-1,0 0 0,0 0 0,-1 4 0,-30 104 197,-40 165-1116,62-228-1376,-3 5-2490,1-19-2569,3-19 3721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27 10880,'-10'-26'9567,"12"28"-9012,5 9-304,0 0 0,5 12 0,10 17-60,-3-10-233,2-1 0,0-1 0,2-1 0,1-1 0,1-2 1,46 36-1,-63-54-591,0 0 0,0 0 1,1-1-1,0 0 0,0-1 0,1 0 1,-1 0-1,1-1 0,-1 0 1,18 2-1,-2-5-3692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8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7808,'-6'12'2880,"6"4"-2240,12 0-160,-8-6-192,8 6-2368,6 4-992,6 12 352,18 6 224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9984,'2'-5'9188,"3"6"-6869,9 7-2221,-7-4-130,-1 0-1,1 0 1,1-1 0,-1 0 0,0 0 0,1 0 0,0-1-1,-1 0 1,1-1 0,0 0 0,0 0 0,0-1 0,0 0-1,13-1 1,7-3-2133,1-2 0,44-13-1,-67 17 1668,33-9-3854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4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9216,'44'-47'8255,"-37"41"-7886,0-1-1,0 1 1,1 0-1,-1 1 0,1 0 1,1 0-1,-1 0 0,1 1 1,0 1-1,0-1 1,0 1-1,0 1 0,10-2 1,-16 4-303,-1 0 1,1-1 0,0 2 0,0-1 0,0 0 0,0 0 0,-1 1-1,1 0 1,0-1 0,0 1 0,-1 0 0,1 0 0,0 0-1,-1 1 1,0-1 0,1 1 0,3 3 0,1 1 75,-1 0 0,0 0 1,-1 0-1,9 13 0,-7-7-76,0 1-1,-1 0 1,0 0 0,-1 0-1,0 1 1,-1 0-1,-1 0 1,4 25 0,-4 8 26,-2 62 0,-1-59-13,0 216-133,0-255 55,0 1 0,0-1 0,1 0 0,1 1 0,0-1 0,1 0-1,0 0 1,0 0 0,1 0 0,1-1 0,6 12 0,-10-21-61,0 1 1,0-1 0,0 1-1,1-1 1,-1 0-1,0 1 1,1-1-1,-1 0 1,1 0-1,-1 0 1,1 0-1,-1-1 1,1 1-1,0 0 1,0-1 0,-1 1-1,1-1 1,0 1-1,3-1 1,0 0-442,0 0 1,1 0-1,-1-1 1,0 0-1,6-1 1,5-2-1598,-1-1 1,21-8-1,0-4-2627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51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62 210 7552,'1'-8'874,"-1"7"-685,0-1-1,1 1 1,-1-1-1,0 1 1,0-1 0,0 1-1,-1-1 1,1 1-1,0-1 1,0 1 0,-1-1-1,1 1 1,-2-3-1,-17-36 3687,11 25-2871,1 0-1,-9-26 0,14 33-584,-1 0-1,2-1 0,-1 0 0,0-16 0,5 17 268,0 7-131,3 8 92,5 20 54,11 44 0,-15-50-599,108 438 735,-108-430-746,22 97 1685,-20-92-96,-8-45-1673,1-1 0,0 1 0,1 0 0,0 0 0,0 0 0,1 0 1,1 0-1,0 1 0,0 0 0,1 0 0,12-16 0,-14 22-3,-1-1-1,1 1 0,0 0 1,0 0-1,1 0 0,-1 1 1,1 0-1,0 0 0,0 0 1,0 0-1,7-2 1,-9 4-1,0 0 1,-1 0-1,1 1 1,0-1-1,0 1 1,0-1-1,0 1 1,0 0-1,-1 1 1,1-1-1,0 0 1,0 1-1,0-1 1,0 1-1,-1 0 1,1 0-1,0 0 1,-1 0-1,1 1 1,-1-1-1,1 1 1,-1-1-1,0 1 1,3 2-1,3 4 12,-1 1 1,1 0-1,-2 0 0,1 0 1,-1 1-1,-1 0 0,1 0 0,-2 0 1,1 1-1,2 13 0,-1-3-948,-2 0 1,-1 0-1,0 1 0,-1 31 0,0-23-2808,1-20 1066,-3-10 2598,0 0 0,0 0 0,0 0 0,0 0 0,0 1 0,2 0-1310,-2-1 1310,0 0 0,0 0 0,0 0 0,0 0 0,1 0 0,-1 0 0,0 0 0,0 0 0,0-1 0,0 1 0,0 0 0,0 0 0,0 0 0,0 0 0,1 0 0,-1 0-1,0 0 1,1-1-1001,4-5-3055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5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0 274 7808,'3'-2'898,"-1"1"0,1-1 0,0 1 1,0 0-1,-1 0 0,1 0 0,0 0 0,0 0 0,6 0 1,16 0 1302,66 1 490,162-21 0,68-30-851,-167 24-1495,-13 2-56,211-20 105,-342 44-393,344-34 388,34 10 171,-66 5-271,-274 18-269,328-7 23,-18 30 64,-32 9-81,-237-20-21,103 9 76,93-8 159,168-10 282,-233 0-1107,0 0-3293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5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1032 8448,'0'-4'7397,"0"4"-7348,0 0 0,0 0 1,0 0-1,0 1 0,0-1 0,0 0 1,0 0-1,0 0 0,0 1 1,0-1-1,0 0 0,0 0 0,0 0 1,0 0-1,0 1 0,0-1 0,0 0 1,0 0-1,0 0 0,0 1 1,0-1-1,0 0 0,0 0 0,0 0 1,0 0-1,0 1 0,0-1 0,1 0 1,-1 0-1,0 0 0,0 0 0,0 0 1,0 1-1,0-1 0,1 0 1,-1 0-1,0 0 0,0 0 0,0 0 1,0 0-1,1 0 0,-1 0 0,0 0 1,0 0-1,0 0 0,1 0 1,-1 0-1,0 0 0,0 0 0,0 0 1,0 0-1,1 0 0,9-9 1210,8-18 17,111-175 1631,-22 72-2630,-33 44-250,70-124-49,-127 183-20,152-218-4001,-116 174-1092,-33 45 639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7:5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1254 8192,'-3'-6'12438,"6"1"-12994,0-1 984,6-8 558,17-22 0,88-104 1249,-87 108-1925,-2-1 1,-2 0 0,37-70-1,-32 46-162,42-74 46,134-145 35,29-20-1226,-226 286 584,1 0 0,1 1 1,0 0-1,0 0 0,1 1 1,-1 0-1,21-11 0,-29 19 136,0-1 1,0 1-1,0-1 0,0 1 0,0 0 0,1-1 0,-1 1 0,0 0 0,0 0 0,0 0 0,1 0 1,-1 0-1,0 0 0,0 0 0,1 0 0,-1 0 0,0 1 0,0-1 0,0 0 0,0 1 0,1-1 1,-1 1-1,0-1 0,1 2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0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8576,'-2'4'1229,"2"-4"-691,-1 1-1,1 0 0,-1-1 0,1 1 0,-1 0 1,1-1-1,-1 1 0,1 0 0,0 0 1,-1 0-1,1 0 0,0-1 0,0 1 1,0 0-1,-1 0 0,1 1 0,2-1-381,-1 0 0,0-1-1,0 0 1,0 1 0,0-1 0,1 0-1,-1 1 1,0-1 0,0 0-1,1 0 1,-1 0 0,0 0 0,0 0-1,2-1 1,231-11 3460,-98 11-3096,-105 1-3351,0 1-3364,-30-2 5663,0 1 0,1 0 0,-1 0 0,0 0 0,0-1 0,1 1 0,-1-1 0,0 1 0,0-1 0,0 1 0,0-1 0,0 0 0,0 1 0,0-1 0,0 0 0,2-1 0,-1-1-446,9-6-2984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0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9728,'0'0'483,"3"-9"7243,-2 8-7243,11-6 2163,19 0-3421,-23 5 1742,6 0-747,0 0-1,0 1 1,0 1 0,0 0-1,0 0 1,0 2-1,0 0 1,0 0 0,0 1-1,15 6 1,-24-6-146,0-1 1,0 1-1,0 0 1,0 0-1,-1 0 1,1 1-1,-1 0 0,0 0 1,0 0-1,0 0 1,-1 1-1,0-1 1,4 6-1,-2 0 15,0 1-1,0-1 1,-1 1-1,0 0 1,2 11-1,-2-3-55,-1 0 0,0 1 0,-2-1-1,0 0 1,-1 1 0,-3 22 0,-4 7 25,-20 73 1,-1-1-187,27-117 119,1 1 1,-1 0-1,1-1 1,0 1 0,0-1-1,0 1 1,1 0-1,-1-1 1,1 1-1,0-1 1,1 1-1,-1-1 1,1 0-1,0 1 1,4 7-1,-3-8 19,0 0-1,1-1 1,-1 1-1,1-1 1,0 0-1,0 0 1,0 0-1,0 0 1,0-1-1,0 0 1,1 0-1,-1 0 0,1 0 1,0-1-1,5 2 1,80 14 721,-78-16-1414,-1 0 0,1-1 1,-1 0-1,1-1 0,22-4 1,-31 4-67,0 0 0,0-1 0,0 1-1,0-1 1,0 0 0,3-2 0,-1 1-754,5-3-2955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0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9984,'0'-10'9562,"1"12"-9039,10 24 174,-1 1 0,11 41 0,-5-11-452,34 117 608,-31-117-90,49 105-1,-64-153-539,-4-7-183,1-1-1,-1 0 1,0 0 0,1 1 0,-1-1-1,1 0 1,-1 0 0,1 0 0,-1 0-1,1 0 1,0 0 0,0 0 0,0 0-1,-1 0 1,1 0 0,0 0 0,0 0-1,0 0 1,0-1 0,0 1 0,1 0-1,-1-1 1,0 1 0,0-1 0,0 1-1,2-1 1,2-1-2,0 0-1,-1-1 1,1 1-1,-1-1 1,1-1-1,-1 1 0,0 0 1,0-1-1,0 0 1,7-6-1,13-8 15,-11 9-62,0 1 0,1 1 0,23-8 0,-32 12 23,-1 1 0,1 0-1,0 1 1,0-1 0,0 1 0,-1 0 0,1 0 0,0 1 0,0-1-1,0 1 1,-1 0 0,1 0 0,0 1 0,-1-1 0,8 5 0,6 4-102,-1 2 0,1 0 0,29 29 1,-8-3-4923,-38-37 4543,1 1 0,0-1 0,0 0-1,0 1 1,0-1 0,0 0 0,0 0-1,0 0 1,4 1 0,4 2-4225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09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13 7552,'-4'-13'9056,"4"14"-8933,-6 8 4115,1 4-5640,0 6 1525,-5 37 0,-21 156 74,-3 1-304,5 67-1909,29-216-1802,0-37-171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8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66 395 11136,'-13'-3'12527,"2"-5"-11321,7 2-991,1 0-1,-1 0 1,1 0 0,0 0 0,0-1 0,1 1 0,0-1 0,-2-10 0,1-5 101,-1-29-1,2 22-145,-3-144 33,5 171-205,2-20-57,-2 21 54,0 0 0,0 0 0,0 0 0,1 0 0,-1 0 0,0 0 1,1 0-1,-1 0 0,1 1 0,-1-1 0,1 0 0,-1 0 0,1 0 0,0 1 0,-1-1 0,1 0 0,0 1 0,1-2 1,-1 2 3,-1 0 1,0 0 0,1 0 0,-1 0-1,0 0 1,1-1 0,-1 1 0,0 0 0,1 1-1,-1-1 1,0 0 0,1 0 0,-1 0 0,0 0-1,1 0 1,-1 0 0,0 0 0,1 0-1,-1 1 1,0-1 0,1 0 0,-1 0 0,0 0-1,0 1 1,1-1 0,-1 0 0,0 0 0,1 1-1,6 9-6,-6-7-1,14 21-70,-6-8 8,0-2 0,12 15 0,18 26 42,-24-33 131,-13-19-95,0-1-1,0 0 1,0 0 0,0 0 0,1 0 0,-1 0 0,1-1-1,0 1 1,-1-1 0,1 1 0,0-1 0,0 0-1,0 0 1,0 0 0,5 0 0,0 0-12,0 0 0,0 0 1,0-1-1,14-2 0,77-16-1,-69 11 5,-7 2-10,-4 1-49,31-3 0,-43 6 42,-1 1 1,0 0-1,0 0 1,0 1-1,0 0 1,0 0-1,0 1 1,0-1-1,9 5 1,-9-3-73,1 0-1,-1 1 1,0 0 0,0 0 0,0 0-1,-1 1 1,1 0 0,-1 0-1,0 0 1,-1 0 0,1 1 0,-1 0-1,0 0 1,0 1 0,-1-1 0,0 0-1,0 1 1,2 9 0,5 19-1416,8 70-1,-4-17-2886,-13-84 3775,-1-1-1,1 0 0,0 0 0,1 0 0,-1 0 0,1 0 1,-1 0-1,1 0 0,0 0 0,0 0 0,0 0 1,4 3-1,7 10-3494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0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8960,'0'0'11434,"0"8"-9599,-12 175 935,10-160-2612,-3 31-70,-16 127 5,-18 75-400,18-82-3157,11-97-1618,5-46 213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1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9728,'-10'-1'8767,"29"2"-5615,13 0-2005,-1 2 0,34 8-1,-34-5-1581,0-2-1,34 1 1,46-5-8290,-96 0 4485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10880,'5'-1'9159,"4"-2"-5598,-3 0-3474,1 0 1,-1 1-1,1 0 0,7-1 1,109 2 408,-72 2-470,87-10-2287,-49-4-3766,-63 9 1276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2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1631 8320,'1'0'305,"0"1"1,0-1 0,-1 0 0,1 1-1,0-1 1,0 1 0,-1-1-1,1 1 1,0-1 0,-1 1-1,1-1 1,-1 1 0,1 0-1,0-1 1,-1 1 0,1 0 0,-1-1-1,0 1 1,1 0 0,0 1-1,-1-1-121,1 1 0,0-1-1,0 0 1,0 1-1,0-1 1,0 0 0,0 0-1,0 0 1,2 1-1,0 0-47,-1-1-1,0 0 0,1 0 0,-1 0 1,1 0-1,0 0 0,-1-1 0,1 1 0,0-1 1,-1 0-1,1 0 0,0 0 0,0 0 1,-1 0-1,1 0 0,0-1 0,3-1 0,-2 1-31,1-1 0,-1 0 0,0 0 0,0-1 0,0 1 0,-1-1 0,1 0 0,-1 0 0,5-5 0,3-5 27,-1 0 0,-1 0 0,-1-1-1,12-23 1,0-6 9,-2-1-1,-2 0 1,-2-1 0,-2-1-1,11-84 1,-3-108-39,-30 28-184,4 141 59,-20-178 15,18 195 5,-3 1 0,-30-90 0,37 132 33,-28-70-319,25 66 79,1 1-1,-1 0 1,-1 0 0,-9-11 0,0 7 43,16 15 160,0 0-1,0 0 0,0 1 0,0-1 1,0 1-1,0-1 0,0 0 0,0 1 0,-1 0 1,1-1-1,0 1 0,0 0 0,0 0 1,0-1-1,-1 1 0,1 0 0,-2 0 0,2 1 2,-1-1 0,1 1 0,0-1-1,0 1 1,0 0 0,-1-1 0,1 1 0,0 0-1,0 0 1,0 0 0,0 0 0,1 0-1,-1 0 1,0 0 0,0 0 0,1 0-1,-2 2 1,-7 22-5,8-19 10,-4 11 41,1-1-1,1 1 0,-2 19 1,2-7 15,-3 34 122,3 65 0,5-12-74,21 137-1,42 83 640,-56-298-637,9 35 162,30 81-1,-32-112-94,2-2-1,1 0 1,3 0 0,36 49-1,-5-22 2,28 38-1373,-77-97 263,-4-7 684,0 0 0,0-1 0,0 1 1,1 0-1,-1 0 0,0-1 0,1 1 0,-1-1 0,0 1 0,1 0 0,-1-1 0,1 1 1,-1-1-1,1 1 0,-1-1 0,1 1 0,-1-1 0,1 1 0,0-1 0,-1 0 0,1 1 1,-1-1-1,1 0 0,1 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 10368,'0'0'-2,"-11"-8"5598,11 8-5508,-1 0 0,1 0 0,0 0-1,-1 0 1,1 0 0,0 0 0,-1 0-1,1 0 1,0 0 0,0 0-1,-1 0 1,1 0 0,0 1 0,-1-1-1,1 0 1,0 0 0,0 0 0,-1 0-1,1 0 1,0 1 0,0-1-1,-1 0 1,1 0 0,0 0 0,0 1-1,0-1 1,-1 0 0,1 0 0,0 1-1,0-1 1,0 0 0,0 0 0,0 1-1,0-1 1,0 0 0,-1 1-1,1-1 1,0 0 0,0 1 0,0-1-1,0 0 1,0 0 0,0 1 0,0-1-1,0 0 1,1 1 0,-1-1 0,0 0-1,0 0 1,0 1 0,1 16-118,1 1 0,0-1 1,1 0-1,1 0 0,8 20 0,-3-10-1955,15 26-1,-23-50 1415,0-1 0,1 1 0,0 0 0,0-1-1,-1 1 1,1-1 0,1 1 0,2 2-1,5 3-3054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47 7808,'-42'-47'3648,"18"47"-2816,19 0-32,0 4-576,0 0-192,5 9-32,0 0-32,10 3 32,-5-3-96,9 5 0,-4-5-448,5 3-192,-1-3-2720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58 274 9984,'0'4'1177,"0"0"0,-1 0-1,1 0 1,-1 0 0,-1 6 0,0-7-475,1 1 1,-1-1-1,0 1 0,0-1 0,0 0 0,0 0 0,0 0 0,-7 6 1654,0-24-633,5 5-1597,0 0 0,1 0 1,1 0-1,0 0 1,0 0-1,0-11 1,1-67-11,1 49-83,1 29-51,0-1 0,0 0 0,1 1 0,0-1 0,1 1 0,0-1 0,9-17 0,-12 27 4,1 1-1,-1-1 1,1 0-1,0 0 1,0 0 0,-1 0-1,1 0 1,0 0-1,0 1 1,0-1-1,0 0 1,0 1 0,0-1-1,0 1 1,0-1-1,0 1 1,0-1 0,0 1-1,0 0 1,0 0-1,0-1 1,1 1-1,-1 0 1,0 0 0,0 0-1,0 0 1,0 0-1,0 1 1,0-1-1,1 0 1,-1 0 0,0 1-1,0-1 1,1 1-1,6 2-33,0 1 0,-1 0 0,12 7-1,-15-9 27,11 7-3,0-1 0,0-1 0,1 0-1,-1-1 1,1-1 0,1 0 0,-1-1-1,1-1 1,-1 0 0,34 0 0,58-1 14,-104-1-28,0 0-1,1 0 1,-1 0 0,0 0-1,0 0 1,0 1 0,0 0-1,-1 0 1,1 0 0,0 0-1,-1 1 1,0 0-1,1-1 1,-1 1 0,0 0-1,0 0 1,-1 1 0,1-1-1,-1 1 1,3 4 0,3 6-197,-1 1 0,-1-1 0,0 1 1,4 19-1,9 49-2674,-16-68 32,0 26 0,-3-27-1778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6656,'0'-58'9758,"0"19"-6674,0 39-3058,0-1-1,0 1 1,0 0 0,0 0 0,0 0-1,0 0 1,0-1 0,0 1-1,0 0 1,0 0 0,0 0 0,0 0-1,0 0 1,0-1 0,0 1-1,0 0 1,0 0 0,0 0-1,0 0 1,0-1 0,1 1 0,-1 0-1,0 0 1,0 0 0,0 0-1,0 0 1,0 0 0,0 0-1,1-1 1,-1 1 0,0 0 0,0 0-1,0 0 1,0 0 0,0 0-1,1 0 1,-1 0 0,0 0-1,0 0 1,9 4 632,-7-2-539,1 0-1,-1 0 1,0 0 0,0 0 0,0 1 0,2 2-1,37 58 704,-11-19-611,43 87-1,-35-41-63,49 166-1,-74-211 235,7 30 822,-17-61-120,-5-25-665,-2-16-324,3 15-68,1 1-1,0-1 1,1 1 0,0-1 0,3-12 0,-2 14-34,1 1 1,-1 0 0,1 0 0,1 0 0,0 0 0,0 1 0,1-1 0,0 1 0,10-13 0,-10 15 2,0 0 0,1 1 0,0 0 1,0 0-1,0 0 0,0 0 0,1 1 0,0 0 0,0 1 1,0-1-1,0 1 0,9-2 0,-9 3 0,0 0 0,0 0 0,1 1 0,-1 0 0,0 0 0,1 1 0,-1 0 0,1 0 0,-1 1 0,0 0 0,1 0 0,-1 0 0,0 1 0,0 1 0,0-1 0,7 4 0,-6-2-86,0-1 0,-1 2 0,0-1 0,0 1 0,0 0 0,0 0 0,-1 1 0,0 0 0,0 0 0,-1 0 0,1 1 0,-1 0 0,-1 0 0,7 12 0,-3 1-1484,0 1 0,-2-1 1,5 24-1,-11-40 789,0-4 677,0 1 0,0-1 0,0 0 0,0 0 0,0 1 0,0-1 0,0 0 0,0 1 0,0-1 0,0 0 0,0 1 0,0-1 0,0 0 0,0 0 0,0 1 0,0-1 0,1 0 0,-1 1 0,0-1 0,0 0 0,0 0 0,0 1 0,1-1 0,-1 0 0,0 0 0,0 0 0,0 1 0,1-1 0,-1 0 0,0 0 0,0 0 0,1 0 0,-1 1 0,0-1 0,1 0 0,-1 0 0,1 0 0,3 0-4109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5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27 11392,'-3'-2'6357,"7"6"-2717,10 7-2048,-5-8-1409,0 0 1,1 0 0,-1 0-1,1-1 1,0-1 0,0 1 0,0-2-1,14 0 1,25 2-133,-26-1-617,1-1 0,-1-1 0,39-6 0,-55 6-135,0-1 0,-1 0-1,0-1 1,1 0 0,-1 0 0,0 0 0,-1-1 0,1 0 0,-1 0 0,7-5 0,2-4-3608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10624,'-3'2'2864,"3"-1"-2625,0-1 0,0 0-1,-1 0 1,1 1 0,0-1 0,0 0-1,0 1 1,0-1 0,0 0 0,0 1-1,-1-1 1,1 0 0,0 1-1,0-1 1,0 0 0,1 1 0,6 7 2970,18 3-1923,-21-10-955,30 12 803,-16-7-842,0 1 1,-1 0-1,28 17 1,-33-17-224,-1 1 0,14 12 0,-22-16-44,1 0 0,-1-1 0,1 1 1,-1 1-1,-1-1 0,1 0 0,0 1 0,-1-1 0,3 10 0,-1 5-6,0 0-1,-2 0 0,0 1 0,-1-1 1,-2 34-1,-1-6-490,3-40-32,-2 18-758,-3-10-4210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3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1 9088,'1'8'15059,"-11"6"-16670,6-8 2840,-9 13-976,1 1 1,1 0 0,-16 43-1,-15 71-127,13-36-77,-31 66-72,8-22-66,22-74 164,25-54-117,4-11 30,0 0-1,0 0 0,0 0 0,0 0 0,0 0 0,1 1 0,-1 3 1,2-5-4,0-1 0,1 0 0,-1 0 0,1 1 0,-1-1 0,0 0 0,1 0 0,0 0 0,-1 0 0,1-1 0,-1 1 0,1 0 0,0-1 0,2 1 0,10 1 38,0-1 1,0-1-1,0-1 1,28-3-1,-22 1 10,31-2-29,145-20-86,-12-2 200,-60 15 0,-83 7-106,-30 3 575,-11 2-566,0 0 0,0-1 1,0 1-1,0 0 0,0 0 0,0 0 1,0-1-1,0 1 0,0 0 0,0 0 1,0-1-1,0 1 0,0 0 1,0 0-1,0 0 0,0-1 0,0 1 1,0 0-1,0 0 0,0 0 1,0-1-1,0 1 0,0 0 0,-1 0 1,1 0-1,0 0 0,0 0 0,0-1 1,0 1-1,0 0 0,-1 0 1,-19-15 864,14 11-898,-8-6 71,1-1 0,1-1 0,0 0 0,-13-17 0,-38-60-146,24 32-29,-15-17-1560,-98-105-1,148 176 1224,0-1 0,1 0 1,0-1-1,0 1 0,0-1 0,0 1 0,1-1 0,-1 0 0,-1-7 0,3 10 179,1 0 1,-1 0-1,1 0 0,0 0 0,0 0 0,-1 0 0,1 0 0,1 1 0,-1-1 0,0 0 0,0 0 1,1 0-1,-1 0 0,1 0 0,0 1 0,-1-1 0,1 0 0,0 0 0,0 1 0,0-1 0,0 1 0,0-1 1,1 1-1,-1-1 0,0 1 0,1 0 0,-1-1 0,1 1 0,-1 0 0,3-1 0,18-9-3207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78 9856,'0'0'11589,"-10"9"-9963,2 3-1540,0 1 0,1-1 0,0 1-1,2 1 1,-1-1 0,1 1-1,1 0 1,1 0 0,0 0 0,1 1-1,0-1 1,1 18 0,1-26-99,0-1 1,0 1-1,1 0 0,0-1 1,0 1-1,1-1 1,-1 0-1,1 1 0,0-1 1,1 0-1,-1 0 0,1 0 1,0 0-1,0-1 1,1 1-1,-1-1 0,1 0 1,0 0-1,0 0 0,1-1 1,-1 1-1,1-1 1,-1 0-1,1 0 0,0 0 1,0-1-1,0 0 0,1 0 1,9 2-1,-3-1 66,0-1 1,0 0-1,0-1 0,1-1 0,22-1 0,-29 0 9,0 0 1,0 0-1,0-1 0,0 1 0,0-2 0,0 1 0,-1-1 1,1 1-1,-1-1 0,0-1 0,1 1 0,-2-1 0,8-6 1,-6 4 10,-1 0 1,0 0 0,0 0 0,0-1 0,-1 1 0,4-10 0,-6 12-60,0-1 1,0 1 0,-1-1-1,0 0 1,0 0 0,0 0-1,-1 0 1,0 0 0,1 0 0,-2 1-1,0-10 1,-2 2-195,0 0 1,0 0-1,-1 0 0,-1 1 1,0-1-1,0 1 0,-1 1 1,-1-1-1,0 1 0,-13-16 1,4 9-1473,-24-22 0,-22-10-4950,42 35 2266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7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7936,'-17'4'11541,"26"-3"-8005,264-1 443,-103 0-3980,-109 1-568,66 11 0,-66-2-2595,1 0-3515,-49-9 3602,1-1-1024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 8704,'0'-22'2615,"-1"10"-723,1 0-1,1 0 1,3-19-1,-3 27-1699,0 0 0,0 0 0,1 0 0,-1 0 0,1 0 0,0 1 0,0-1 0,1 1 0,-1-1 0,1 1 0,-1 0 0,1 0 0,0 0 0,5-4 0,3 0 49,0 0 1,1 0-1,0 1 1,0 1 0,0 0-1,0 1 1,18-4-1,-7 3 0,-1 1 0,1 2 0,30-1 0,-38 3-124,0 1 0,0 1 1,0 0-1,0 1 1,0 0-1,-1 2 0,0-1 1,0 2-1,0 0 0,14 8 1,-20-9-73,-1-1 1,0 1-1,0 0 1,-1 1-1,1 0 0,-1 0 1,-1 0-1,1 1 1,-1-1-1,0 1 1,0 1-1,-1-1 1,0 1-1,-1-1 0,1 1 1,-1 0-1,-1 0 1,4 17-1,-5-11-17,1 0-1,-2 0 1,0 0-1,0 0 1,-4 20 0,-3 0-3,-1 0 1,-2-1-1,-1 0 1,-22 47 0,-34 39 39,18-35-72,33-56-13,-35 71 3,46-89-5,1 1 0,0 0 0,1 1 0,0-1 0,1 1 0,0-1 0,0 15 0,2-21 20,0 0-1,1 0 1,-1 0 0,1 0 0,0 0 0,1 0-1,-1 0 1,1-1 0,0 1 0,0 0 0,1-1-1,3 6 1,-2-4 36,0-1-1,1 0 1,0 0 0,0 0-1,0-1 1,1 0 0,0 0-1,6 4 1,10 2 74,0-1 0,1 0 0,0-2 0,26 6 0,-30-9-133,11 5-8,42 8-476,-24-9-2597,-41-7 2335,-1-1 1,1-1-1,0 1 0,-1-1 0,8-2 0,16-2-4774,-12 2 1124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19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7808,'3'1'892,"0"-1"0,0 1 0,0 0 0,-1-1 1,1 1-1,0 0 0,-1 1 0,1-1 0,-1 0 0,3 2 0,12 6 41,-5-6-340,0 0 0,0-1 0,0-1-1,0 0 1,0 0 0,22-3 0,-8 2-242,377-24 2285,-379 22-2568,131-6 210,-16 7-134,-71 2-38,320-6 550,90-8-378,128 9 75,-143 4 40,-106-4-157,189-5-168,297-21-143,-548 29 68,-153 2-39,-78 4 191,0 0-3415,-63-5 3010,-1 0 0,0 0 0,1 0 0,-1 0 1,0 0-1,1 0 0,-1 0 0,0-1 0,1 1 0,-1 0 0,0 0 0,1 0 0,-1 0 1,0 0-1,1 0 0,2-9-7277,-3 9 7277,0-1 1,0 1-1,0 0 0,0-1 0,0 1 0,-1 0 0,-1-2-1559,-4-7-1402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1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6 6656,'-4'-5'10698,"2"5"-10557,0 0 0,0 0 0,1 1-1,-1-1 1,0 1 0,0 0 0,0-1 0,0 1-1,1 0 1,-1 0 0,0 0 0,1 0-1,-1 0 1,0 1 0,1-1 0,0 0 0,-1 1-1,0 1 1,-3 3 16,1 0-1,0 1 1,-4 7-1,3-3-76,0 0 0,1 0 0,1 1 0,-5 21 0,-1 45-32,9-77-48,-4 44 105,2 0 0,2 0 0,2 0 0,2 0 0,15 68 0,-15-98-25,1-1 1,0 0-1,1 0 1,1-1-1,0 1 1,1-1-1,0-1 1,1 1-1,14 13 1,2 0-7,1-2 1,53 39 0,-43-33-404,-23-20-1760,0 1-1,20 12 1,-27-19-2460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13 8576,'5'-13'11311,"-11"25"-9204,-53 187-1391,22-63-648,-24 77-3476,56-194 2153,-5 18-1336,1-12-3104,9-20 2266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2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8832,'-5'-9'5093,"12"16"-2043,0-3-2631,-1 0 0,1 1 0,-1 0 0,0 1 0,8 9 0,25 35 14,-31-40-212,37 52 315,131 184-80,-156-220-1756,42 45 0,-47-56 103,-13-12 429,1-1 0,0 1 0,0-1 0,1 1 0,-1-1 0,0 0 0,1 0 0,0 0 0,-1-1 0,8 3 0,4 0-2778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9984,'3'8'8811,"8"14"-6230,4 11-3062,13 45 493,-2-5-1164,51 100-1,-65-149 4,11 18-1953,-1-17-2012,-7-12 1573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8448,'0'-1'203,"0"0"0,0 1 1,1-1-1,-1 0 0,0 1 1,1-1-1,-1 0 0,0 1 1,1-1-1,-1 1 0,1-1 1,-1 1-1,1-1 1,-1 1-1,1-1 0,-1 1 1,1-1-1,0 1 0,-1 0 1,1-1-1,0 1 0,-1 0 1,1 0-1,0-1 0,-1 1 1,1 0-1,0 0 0,0 0 1,-1 0-1,1 0 0,1 0 1,29 0 1767,-23 0-1724,179 0 1257,-173 0-1704,0-1 0,0-1 0,0 0 0,27-8 0,-32 7-379,1 0 1,-1-1 0,0 0-1,0-1 1,-1 0 0,0 0 0,12-10-1,-1-2-3159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10752,'0'-4'4348,"0"8"-1267,5 3-1881,4 10-734,0-1 0,-1 2 0,-1-1 1,5 21-1,16 77-351,-10-36 36,-3-26 500,1-1-1,29 61 1,-39-101-1,-6-11-567,0 0 0,0 0 0,0-1 0,1 1 0,-1 0-1,0 0 1,1 0 0,-1-1 0,0 1 0,1 0 0,-1-1 0,1 1-1,-1-1 1,1 1 0,0 0 0,0-1-43,0 0 0,0-1 0,0 1-1,-1-1 1,1 1 0,0-1 0,-1 1 0,1-1 0,0 0 0,-1 1-1,1-1 1,-1 0 0,1 1 0,-1-1 0,1 0 0,-1 0 0,1 0-1,-1 1 1,1-3 0,16-30 217,-5 10-217,15-23 0,-23 40-57,0 1 1,0-1-1,1 1 0,0 0 1,0 0-1,1 0 0,-1 1 1,12-7-1,-14 9 19,0 1 0,0 0 0,1 0 0,-1 0-1,0 0 1,1 1 0,-1-1 0,1 1 0,-1 0 0,1 0 0,-1 0 0,0 0 0,1 1 0,-1-1 0,1 1 0,-1 0 0,0 0 0,4 2-1,7 3-89,-1 0-1,25 17 0,-26-15-70,4 4-826,29 25 1,-28-21-1949,25 17 0,-40-32 2524,-1 0 0,1 0 0,-1-1 0,1 1 0,-1 0 0,1 0 0,0-1 0,-1 1 0,1-1 0,0 0 0,-1 1 0,4-1 0,4 0-3724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40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5 10112,'-11'-4'12423,"10"13"-13375,-5 62 1091,-2 88-103,3-58-35,0 291-947,5-342-76,3-29-809,0-53-7873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7552,'-5'0'3424,"0"0"-960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4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15328,'4'3'324,"1"1"1,-1-1-1,1 0 1,0 0-1,0-1 1,0 0-1,10 4 1,9 4 172,-10-3-200,0 2 0,-1 0 1,0 1-1,0 0 1,-1 1-1,-1 0 0,0 1 1,0 0-1,16 26 0,-8-8-25,-3 1-1,0 1 0,16 47 0,-19-38-179,0 1 0,-3 0 0,-2 1-1,4 55 1,-10-83-753,-2 0 1,0-1-1,0 1 1,-2 0-1,1 0 1,-7 20-1,4-13-1957,3-6-2278,1-11 1200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5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14 5760,'0'-1'317,"0"1"0,0 0 0,0-1 0,0 1 0,0-1 0,0 1 0,0-1 0,0 1 0,0 0 0,-4-8 6023,4 8-6023,-1 0 0,1 0 0,-1-1 0,1 1 0,0 0 0,-2 0 0,-8 3 5040,2 4-7030,-1 1 1721,1 1 0,1 0 0,-1 0 0,1 1 0,1 0 0,0 0 0,0 1 0,-6 17 0,9-20-38,0 0 1,1-1-1,0 1 0,1 0 1,-1 0-1,1 10 1,0-6 1,-2 14-3,1 1-1,1-1 1,2 0-1,0 1 1,2-1-1,1 0 1,1 0-1,1 0 1,13 33-1,-2-18-106,1 0 0,3 0 0,1-2 0,30 40 0,-51-78-62,14 17-861,-14-17 628,0 0 1,0 0-1,0 0 0,0 0 0,0 0 1,0 0-1,0-1 0,0 1 0,0 0 1,0-1-1,1 1 0,-1-1 0,0 1 1,2-1-1,2 0-3772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3 11648,'-4'-2'8653,"3"2"-8490,-9 7 1550,-9 9-2088,2 2 437,1 1-1,1 1 1,1 0-1,1 0 1,1 2 0,-18 39-1,14-19-171,2 0 0,-16 82 0,22-72-490,-4 21-1605,4-37 178,6-14-2922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10496,'1'-1'349,"-1"0"-1,1 1 1,0-1 0,0 1 0,0-1 0,0 1 0,0-1-1,0 1 1,0 0 0,0-1 0,0 1 0,0 0 0,0 0-1,0 0 1,0 0 0,0 0 0,0 0 0,0 0 0,0 0-1,0 0 1,2 1 0,32 6 1580,-24-4-1565,8 3-246,0 0 1,0 1-1,0 1 0,-1 0 0,0 2 0,0 0 0,-1 1 0,-1 1 0,0 1 0,0 0 0,-1 1 0,-1 0 1,18 24-1,78 117-261,-26-33-7026,-74-112 4001,0-1-757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26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8320,'0'0'103,"0"-1"0,0 1 0,0 0 0,0 0 0,0 0 0,1 0 0,-1 0 0,0-1 0,0 1 0,0 0 1,0 0-1,1 0 0,-1 0 0,0 0 0,0 0 0,0 0 0,1 0 0,-1 0 0,0 0 0,0-1 0,0 1 0,1 0 0,-1 0 0,0 0 0,0 0 1,0 0-1,1 1 0,-1-1 0,0 0 0,0 0 0,1 0 0,-1 0 0,0 0 0,0 0 0,0 0 0,1 0 0,9 8 1801,10 19-179,-15-21-949,5 5-187,1 0 0,0-1 0,1 0 0,0 0 0,1-1 0,21 11 0,18 14 371,-27-16-555,37 35 1,-52-43-358,-1 1 0,0 0 0,-1 0 0,0 1-1,13 25 1,-11-16-6,-2 1-1,0 0 1,-1 0 0,-1 0-1,-2 1 1,4 36-1,-7-39-360,-1-1 0,-1 1 0,-3 20-1,1-22-866,-1 1-1,-1-2 0,-10 27 0,7-22-1629,6 3-1466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8960,'-10'5'2374,"1"2"1,-1-1 0,-9 10 1455,41-8-2646,33 1 366,85 5 1,58-11-887,-181-3-685,147 8-864,-144-6-783,-19-2 1425,-1 0 0,1 1-1,0-1 1,-1 0-1,1 0 1,-1 0-1,1 0 1,0 1 0,-1-1-1,1 0 1,-1 1-1,1-1 1,-1 0-1,1 1 1,-1-1 0,1 1-1,-1-1 1,1 1-1,-1-1 1,0 1-1,1-1 1,-1 1 0,0-1-1,1 1 1,-1-1-1,0 2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11008,'0'1'398,"0"0"0,0 0 0,0 0 0,0 0 0,1-1 1,-1 1-1,0 0 0,0 0 0,1 0 0,-1 0 0,1-1 1,-1 1-1,1 0 0,-1 0 0,1-1 0,-1 1 0,2 1 1,-1-1-36,1 0 0,0 0 0,0 1 0,-1-1 0,1 0 0,0-1 0,3 2 1,3 1-180,1-2 1,16 3 0,-15-3 511,27 4 221,55 0 1,133 7-460,-127-4-1199,-22-7-3142,-27-5-5812,-34 3 5503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8960,'-29'5'12026,"58"3"-9793,-21-5-1833,1 0 0,0-1 1,0 0-1,0-1 0,16 1 1,171 6 651,-177-7-1070,44 5-223,28 1-2448,-75-7 613,-1-1 1,16-2-1,-7-2-3070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15 159 8832,'0'0'48,"-1"-6"1101,-1 1 0,1 0 1,-1-1-1,0 1 0,-4-7 1,6 12-1030,0-1 1,0 0-1,0 1 1,0-1-1,0 0 1,0 0 0,0 1-1,0-1 1,0 0-1,0 1 1,0-1 0,1 0-1,-1 1 1,0-1-1,1 0 1,-1 1 0,0-1-1,1 0 1,-1 1-1,0-1 1,1 1 0,-1-1-1,2 0 1,12-12 1219,3 1-744,1 2-1,1 0 1,0 1-1,0 1 1,28-7-1,-11 6-250,1 2 0,0 2 0,0 1 0,0 2 0,42 3 0,17 7 146,-87-6-401,1-1 1,-1 2-1,0-1 1,1 1 0,-1 1-1,0 0 1,13 8 0,-19-10-59,0 0 1,0 1-1,0 0 1,-1-1 0,1 1-1,-1 0 1,1 0-1,-1 1 1,0-1 0,0 0-1,0 1 1,-1-1 0,1 1-1,-1 0 1,0-1-1,0 1 1,0 0 0,0 0-1,-1 0 1,0 5-1,0 6 14,-1 0-1,-1-1 1,-6 29 0,7-39-44,-2 9 10,-1 0 0,-1 0 0,0 0-1,-1 0 1,-1-1 0,-12 20 0,16-27-10,-81 114-88,36-55 97,-6 12 0,-78 142 0,127-207-74,0-1 0,1 1 0,0 0 0,-4 22 0,8-30 62,-1 0 0,1 0 1,0 1-1,-1-1 0,1 0 1,1 0-1,-1 1 0,0-1 1,1 0-1,0 0 0,-1 0 1,1 0-1,1 0 0,-1 0 1,0 0-1,1 0 0,-1 0 1,1 0-1,0-1 0,0 1 0,0-1 1,4 5-1,-1-4 38,0 0 0,0 0 0,1 0 1,-1-1-1,1 0 0,-1 0 0,1 0 0,0-1 0,8 1 0,59 4 150,-66-6-180,4 1-32,155-1 106,-143-2-970,-1 0 0,1-2-1,-1 0 1,0-2 0,28-10 0,-40 12 130,13-5-2704,-22 9 3100,0 0 1,0-1-1,0 1 1,0 0-1,0 0 1,0 0-1,0 0 1,0 1-1,0-1 1,0 0-1,0 0 1,1 1-1,-2-1 1,1 0-1,0 1 1,0-1-1,0 1 1,0-1-1,1 2 1,8 6-3819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40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 11264,'-3'-4'9290,"20"16"-8937,-1 0 0,0 2 0,0 0 0,25 30 0,45 64-178,66 77-117,16-13-61,-145-148-188,10 7-1009,-30-29 838,0 1 0,0-1 0,1 0-1,-1 0 1,0-1 0,1 1 0,0-1-1,6 3 1,-8-4 112,-1 0-1,0 0 1,1 0 0,-1 0-1,0 0 1,1 0-1,-1 0 1,0 0 0,0 0-1,1-1 1,-1 1 0,0-1-1,0 1 1,1-1-1,-1 1 1,0-1 0,0 1-1,1-2 1,10-7-3739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3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8704,'0'0'9189,"2"1"-8293,6 2-504,0-1 0,1 0 0,-1 0 1,1-1-1,-1 0 0,16-1 0,-6 1 68,528-4 4634,-413-1-4690,144-1 44,7-8-128,-25 4-288,35 9-37,-29 8 144,19 10-225,-79-9 0,197 12 231,-348-19-237,32 4-1453,-71-4-618,-29-8-9732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6 7808,'4'-6'7103,"-8"19"2651,1-3-7782,0-1-4578,-30 105 2638,28-100-30,-56 180 82,-45 205-399,99-369-57,6-20-550,-1 0 0,-1-1 0,0 1 1,-6 15-1,4-19-1830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9984,'14'4'4972,"2"10"-2315,0 0-751,2 0-1182,-1 1 0,0 1 0,-1 0-1,18 25 1,52 80-331,-57-78-266,59 86-522,-22-26-1959,-20-37-5094,-38-55 3235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9216,'1'4'7184,"3"1"-3302,16 16-3267,-7-8-185,5 10-364,-1 1 0,24 43 0,-21-27-548,-3 0-1,21 66 1,-16-39-1117,-2-12-1952,-10-33-593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9088,'19'-5'4192,"28"1"-2944,-42 4 96,24 0-257,-5 0 33,10 0-224,-5 0-96,10 0-416,-11 0-160,6 0-96,-10 0-288,5-4-64,-5-1-800,6 2-352,-8-2-799,7 0-289,-4 2-1792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 9600,'0'-1'347,"0"1"0,0-1 0,0 0-1,0 1 1,-1-1 0,1 0 0,0 1 0,0-1 0,-1 1 0,1-1 0,-1 0 0,1 1 0,0-1 0,-1 1 0,1-1 0,-1 1 0,1-1-1,-1 1 1,0 0 0,1-1 0,-1 1 0,1 0 0,-1-1 0,0 1 0,1 0 0,-2-1 0,-9 5 3484,1 1-5019,0 1 1230,1 0 0,0 1 0,0 0 0,0 0 0,1 1 0,0 1 0,0-1 0,1 1 0,0 1 0,1-1 1,0 1-1,0 0 0,1 0 0,-6 17 0,6-12-68,0 0 1,2 0 0,-1 0-1,2 0 1,0 0 0,1 1-1,0-1 1,1 0 0,1 1-1,3 17 1,-3-27 21,0 0 0,0 0 0,1 0 0,0 0 0,0 0 0,0 0 0,1-1 0,0 1 0,0-1 0,0 1 0,1-1 0,-1 0 0,1 0 0,1-1 0,8 9 0,-2-5 60,1 0 0,-1 0 0,1-1 0,1-1 0,-1 0 0,1-1 0,0 0 0,1-1 0,-1-1 0,1 0 0,17 2-1,-22-4 27,0-1-1,0 0 0,0 0 0,0-1 0,0 0 0,-1-1 1,1 0-1,0 0 0,-1-1 0,1 0 0,-1 0 0,0-1 0,0 0 1,0 0-1,-1-1 0,1 0 0,-1-1 0,10-9 0,-6 3 18,1-1-1,-2 0 0,0-1 0,10-17 1,-17 25-85,0 1 0,0-1 1,-1 0-1,1 0 1,-1-1-1,-1 1 1,1 0-1,-1-1 0,0 1 1,-1-1-1,0 1 1,0-1-1,-1-9 1,0 12-46,0 0 0,0 1 1,-1-1-1,1 0 0,-1 0 1,0 1-1,0-1 0,0 1 1,-1 0-1,1 0 1,-1 0-1,1 0 0,-1 0 1,0 0-1,0 1 0,-7-5 1,-1 1-164,-1-1 0,1 2 0,-22-8 1,-126-37-3690,129 35 219,26 13 2587,-5-2-3344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6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10368,'4'18'10155,"14"32"-7722,-1-2-1859,34 77 613,-34-89-1061,-2 2 0,-1 0 0,13 58 0,-23-71-303,-1 0 0,-2 0 1,0 0-1,-1 1 1,-2-1-1,0 0 0,-9 36 1,5-40-980,0 0 1,-1-1-1,-1 1 0,-1-1 1,-15 23-1,5-13-2044,4-4-1162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 6912,'5'-8'9631,"-26"8"-6463,17 1-3071,0 0 0,0 1 0,0-1-1,0 1 1,0 0 0,1 0 0,-1 0-1,1 0 1,-1 0 0,1 1 0,0 0-1,-3 3 1,-1 2-54,0-1 0,1 2 0,-9 13 0,-2 7 21,1 2 0,2 0 0,0 1 0,3 0 0,0 0 0,-7 46 0,7-10-104,-2 131 0,12-162 25,2 1-1,2 0 1,2-1 0,1 1 0,12 38 0,-10-50-22,2-1 0,18 33 0,31 44-407,-39-71-1086,32 38 0,-39-54-624,1-1 1,0 0-1,1-1 0,16 11 0,9 4-2224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8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14 7936,'0'-1'260,"0"1"1,0-1-1,0 0 1,-1 1-1,1-1 0,0 0 1,0 1-1,0-1 1,0 0-1,0 1 1,-1-1-1,1 0 0,0 1 1,-1-1-1,-1-2 2559,-14 4 541,13 0-3258,0 0 1,0 1-1,1-1 1,-1 1-1,0 0 1,1 0-1,-1 0 1,1 0-1,-1 0 1,1 1-1,0-1 1,-2 3-1,-2 4 86,0 0-1,-4 12 1,7-16-131,-11 28 124,1 1 0,2 1 0,-8 38 0,12-48-121,0 6-21,1 1 1,2-1 0,1 1 0,1 0-1,2 1 1,1-1 0,1 0-1,2 0 1,2-1 0,0 1-1,2-1 1,2 0 0,0-1 0,2 0-1,2-1 1,0 0 0,26 36-1,-22-41-286,1-1 0,1-1 0,31 27 0,-9-8-3463,-32-32 1081,-1-5-1595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13 8704,'10'-13'8799,"-12"15"-7407,-1 2-1113,0 0 0,0 0 0,0 0 0,0 0 0,1 1 0,-1 0 0,-2 8 0,-3 5 7,-68 161 525,60-131-1337,-21 96 1,24-78-533,-7 44-3009,19-95 2013,1-2-1892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41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9472,'-18'10'8959,"220"-10"-5083,-2 0-8690,-195 0 3698,1 0 0,-1-1 1,1 0-1,9-2 0,3-2-2798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10368,'0'0'107,"0"0"1,0 0-1,0 0 1,0-1-1,0 1 1,0 0-1,0 0 1,0 0-1,0-1 1,0 1-1,1 0 1,-1 0-1,0 0 1,0 0-1,0 0 1,0-1-1,0 1 1,1 0-1,-1 0 1,0 0 0,0 0-1,0 0 1,0 0-1,1 0 1,-1-1-1,0 1 1,0 0-1,0 0 1,1 0-1,-1 0 1,0 0-1,0 0 1,0 0-1,1 0 1,-1 0-1,0 0 1,0 0-1,0 0 1,1 0-1,-1 0 1,0 0-1,0 1 1,0-1-1,0 0 1,1 0-1,-1 0 1,0 0-1,0 0 1,0 0-1,0 0 1,1 1-1,-1-1 1,0 0 0,0 0-1,0 0 1,0 0-1,0 0 1,0 1-1,0-1 1,1 0-1,-1 0 1,7 19 1728,-2-5-1069,3 4-427,1-1 1,1 0 0,0-1-1,1 0 1,17 18 0,71 67-39,13 0-872,-53-45-994,44 41-6109,-78-76 3721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3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8704,'0'-1'134,"0"1"1,0-1-1,1 1 1,-1 0-1,0-1 1,1 1-1,-1-1 1,0 1-1,1 0 1,-1-1-1,1 1 1,-1 0 0,0 0-1,1-1 1,-1 1-1,1 0 1,-1 0-1,1 0 1,-1 0-1,1-1 1,-1 1-1,1 0 1,-1 0-1,1 0 1,0 0-1,15 5 1069,-12-3-987,0 1 0,0-1 0,0 1 0,-1 0 1,1 0-1,4 5 0,4 9 539,0 1 0,-1 0 1,-1 1-1,0 0 0,7 23 1,30 106 1372,-41-127-1978,6 34 213,-2 1 0,-2 0-1,-2 1 1,-4 73 0,-13 67-1122,-12-69-6141,19-105 2410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9984,'0'-1'369,"0"1"-1,0-1 1,0 0 0,1 1 0,-1-1 0,0 1 0,3-3 2581,-2 2-2581,-1 1 0,0 0 0,1-1 0,-1 1 0,1 0-1,-1 0 1,1-1 0,-1 1 0,2 0 0,17-5 966,-13 3-894,42-7 114,77-5 0,-50 7-1223,-64 5 175,32-1-1215,-40 3 1127,0 0-1,0 0 1,1 0 0,-1 1-1,0-1 1,0 1-1,-1 0 1,1 0-1,0 0 1,5 3-1,2 1-3540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8960,'0'5'4192,"14"0"-1344,-5-5-1505,-5 0-31,21 0-512,-6 0-160,20 0-384,-5 0-224,10 0-64,-7 0-480,7 0-192,-10 0-864,0 0-351,-7 0-2849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8576,'-30'7'3555,"17"-4"2329,18 9-3969,-3-10-1757,0-1 1,0 1-1,1-1 0,-1 1 1,0-1-1,0 0 0,1 0 0,-1 0 1,1 0-1,-1 0 0,1 0 1,4 0-1,35 4 980,-36-5-985,49 2 930,59-7 0,5-1-934,-26 6-510,95 0 226,-62 0-7572,-112-1 454,-4-6 1275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10624,'0'-21'7802,"0"4"-3322,2 15-4338,0 0 0,0 1 1,0-1-1,0 1 0,0 0 0,1 0 0,-1-1 0,0 1 1,5-1-1,-2 0 57,9-3 82,1 1 0,-1 0 0,1 1 0,20-2 0,62 2 309,-80 3-481,0 1-1,0 0 1,0 2 0,0 0 0,26 9 0,-33-9-50,0 1 0,0 1 0,0 0 0,0 0 0,-1 1 0,0 0-1,0 1 1,0 0 0,12 13 0,-17-15-44,-1 0 0,0 0-1,1 0 1,-2 0-1,1 0 1,0 1-1,-1-1 1,0 1 0,-1-1-1,1 1 1,-1 0-1,0 0 1,0 0-1,-1 0 1,0 0 0,0 8-1,-2 4 20,-1 0-1,-1 0 1,0 0 0,-8 20-1,-2-3-11,-1 0 0,-1-2 0,-22 35 0,-71 93-24,17-28-110,48-55 20,40-70 86,0 0 0,1 0 0,1 0 1,-1 0-1,1 1 0,1-1 0,-2 17 0,3-23 3,0 1 0,0-1 0,1 0 0,-1 0 0,1 1 0,0-1 0,-1 0 0,1 0 0,0 0-1,0 0 1,0 0 0,1 0 0,-1 0 0,0 0 0,1 0 0,-1-1 0,1 1 0,0-1 0,-1 1 0,1-1 0,0 1 0,0-1 0,0 0-1,0 0 1,4 2 0,3 0 30,1 0 0,0 0-1,0 0 1,16 1-1,246 21-692,-226-22-1448,-31-3-759,29 4 0,-39-3 979,0 0-1,0 0 1,0 1 0,0 0-1,7 3 1,5 7-3082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9728,'3'9'8049,"-2"-8"-7602,9 3 3131,19-4-3205,-16-1 470,496-26 2583,-409 19-3135,55-4 71,223-13 124,-368 24-545,313-1-571,-161 14-2062,-2 18-4460,-137-23 4395,-3 3-1488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24 8064,'3'-5'1152,"16"-13"10985,-18 24-10631,-3 7-1102,-7 14 64,-1-1 0,-1 0 0,-24 40 0,-6 6-550,-61 147-1,-15 156-1901,115-369 1269,1 0 1,-1 0-1,0 0 0,-5 8 1,7-27-5777,4-3 2529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4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11136,'-5'-21'4128,"0"21"-865</inkml:trace>
  <inkml:trace contextRef="#ctx0" brushRef="#br0" timeOffset="1">5 16 20415,'12'46'1142,"2"-2"-1,28 64 0,-24-68-1230,2-1 0,2-2 0,1 0-1,2-1 1,1-1 0,2-2 0,1 0 0,2-2-1,1-2 1,36 26 0,-6-5-5436,-62-50 5382,0 1 1,0-1-1,0 0 0,0 0 1,1 0-1,-1 1 1,0-1-1,0 0 0,0 0 1,0 0-1,0 0 1,1 1-1,-1-1 0,0 0 1,0 0-1,0 0 1,1 0-1,-1 0 0,0 0 1,0 1-1,0-1 1,1 0-1,-1 0 0,0 0 1,0 0-1,1 0 0,-1 0 1,0 0-1,0 0 1,1 0-1,-1 0 0,0 0 1,0 0-1,1 0 1,-1 0-1,0 0 0,0-1 1,0 1-1,1 0 1,-1 0-1,0 0 0,0 0 1,0 0-1,1 0 1,-1-1-1,0 1 0,0 0 1,0 0-1,0 0 1,1 0-1,-1-1 0,0 1 1,0 0-1,0 0 1,0 0-1,0-1 0,0 1 1,0 0-1,0 0 1,1-1-1,-1 1 0,0 0 1,0 0-1,0-1 1,0 1-1,0 0 0,0 0 1,-1-1-1,2-11-4374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8064,'0'-13'11813,"6"13"-10549,8 0-335,-1-2 0,1 0 1,22-6-1,-7 1-417,-27 6-478,0 1 1,-1 0-1,1-1 1,0 1-1,0 0 1,0 0-1,0 0 1,0 1-1,0-1 1,0 0-1,-1 1 1,1-1-1,0 1 1,0 0-1,0-1 1,-1 1-1,1 0 1,3 2-1,-3-1 15,0 1-1,1-1 0,-1 1 0,0-1 0,0 1 0,-1-1 0,1 1 0,0 0 0,-1 0 0,2 4 0,0 2 26,-1 0 0,0 0 0,0 0 0,-1 0-1,0 0 1,-1 19 0,-3-13-45,1-1 0,-2 1 0,0 0 0,-1-1 0,-10 22 0,9-23-45,1-1 1,0 1-1,1 0 0,0 0 0,1 0 1,0 1-1,0 16 0,3-28 11,0 1-1,0-1 1,0 0-1,0 0 1,0 0-1,1 0 0,-1 0 1,1 0-1,-1 0 1,1 0-1,0 0 1,0 0-1,0 0 1,0 0-1,0 0 1,2 2-1,-1-2-4,0-1 0,0 0 0,0 0 0,-1 0-1,1 0 1,0 0 0,0 0 0,1-1 0,-1 1 0,0-1 0,0 1 0,0-1 0,0 0-1,0 0 1,4 0 0,4-1-1087,0 1 0,1-1-1,-1-1 1,0 0 0,10-4-1,25-12-12179,-27 9 8867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41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11008,'38'0'7312,"5"-1"-3594,179 3-2994,-206-1-649,0 0 1,1 2-1,-1 0 1,21 7-1,-30-8 76,1 1 0,0 0 0,-1 1 0,1 0 0,-1 0 0,0 1 0,-1 0-1,1 0 1,-1 0 0,9 10 0,-12-10-53,0 0 1,0 0-1,0 0 0,-1 0 0,0 0 0,0 0 0,0 1 0,-1-1 1,0 1-1,0 0 0,0 7 0,1 8 105,-4 36 0,-2-28-209,-2 0-1,0-1 1,-2 0 0,-21 50-1,24-66-540,-13 20 1,6-13-809,11-17 1115,0-1-1,1 0 1,-1 1 0,0-1-1,1 1 1,-1-1-1,1 1 1,-1-1 0,1 1-1,0 0 1,0-1-1,-1 1 1,1-1 0,0 1-1,1 0 1,-1-1-1,0 1 1,0 0 0,1-1-1,-1 1 1,1-1-1,-1 1 1,1-1 0,0 1-1,0 0 1,-1-1 107,1-1 0,-1 0 0,0 1-1,3 1-1329,-2-1 1330,-1-1 0,1 0-1,-1 0 1,0 0 0,1 0 0,10-4-4293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54 777 8064,'-29'-126'5557,"5"13"-1264,23 83-2314,12 86 351,30 380-281,-39-414-2028,27 1084 154,-53 4-217,17-742-60,28-1 129,-7-237 203,-14-128-216,0 1 1,1 0-1,-1-1 1,1 1-1,0-1 1,-1 1-1,1-1 1,0 0-1,0 1 1,1-1-1,-1 0 1,0 0-1,1 0 1,-1 0 0,1 0-1,0 0 1,0 0-1,0 0 1,0 0-1,0-1 1,0 1-1,0-1 1,0 0-1,1 0 1,-1 0-1,0 0 1,1 0-1,2 1 1,17 2 98,1-1-1,0-1 1,-1-1-1,33-3 1,-29 1-4,175-15 538,-75 3-446,392-7 119,228 6-411,-427-20 7,-1-21 14,-286 49 75,-12 3-41,1 0 1,31 1-1,-51 2 37,0 0 0,0-1-1,0 1 1,0-1 0,0 1-1,0-1 1,0 1 0,0-1-1,0 1 1,-1-1 0,1 0-1,0 1 1,0-1 0,0 0-1,-1 0 1,1 0 0,0 1-1,-1-1 1,1 0 0,-1 0-1,1 0 1,0-2 0,10-28-14,-9 23 10,67-224 35,30-139-32,-81 277-5,10-147 0,-27-101 90,-56-400 198,39 564-281,-31-381-84,-11-158-100,10 338 65,46 363 107,0-31-1,2 41 5,0 5 7,0 0-1,0 0 0,0 1 1,0-1-1,-1 0 0,1 0 1,0 1-1,0-1 0,-1 0 1,1 0-1,0 1 0,-1-1 1,1 0-1,-1 1 1,1-1-1,-1 1 0,1-1 1,-1 0-1,0 1 0,1-1 1,-1 1-1,0 0 0,1-1 1,-1 1-1,0-1 0,1 1 1,-1 0-1,0 0 1,0-1-1,1 1 0,-1 0 1,0 0-1,-1 0 0,-4-1 29,0 1 1,0 0-1,-10 0 0,3 1-104,-47-1 73,-191 2 120,-1 19-16,97 5-2112,-221 66-1,220-45-2597,105-33-522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4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16 227 8704,'-1'2'439,"-1"-1"-1,1 1 1,-1 0 0,1 0 0,0-1 0,0 1 0,0 0 0,0 0 0,0 0-1,0 0 1,0 1 0,1-1 0,-1 0 0,1 0 0,0 0 0,-1 0 0,1 1-1,0-1 1,0 0 0,0 0 0,1 0 0,-1 1 0,1 2 0,0-4-336,-1-1-1,1 1 1,0-1 0,-1 1 0,1-1 0,-1 1-1,1-1 1,0 0 0,-1 1 0,1-1 0,0 0-1,0 0 1,-1 1 0,1-1 0,0 0 0,0 0 0,-1 0-1,1 0 1,0 0 0,0 0 0,0 0 0,-1 0-1,1 0 1,0 0 0,0 0 0,-1-1 0,1 1-1,1-1 1,23-8 1293,-24 9-1341,47-20 1103,68-18 0,51-3-522,-46 13-180,120-17 34,2 21-306,-165 17-96,235-20 163,-145 22-1278,-124 5-1199,-40 0 1731,-1 0 1,1 0 0,-1-1 0,0 0 0,1 1-1,-1-1 1,0-1 0,0 1 0,0 0 0,0-1-1,0 1 1,0-1 0,0 0 0,0 0-1,0 0 1,-1-1 0,3-1 0,5-9-4503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5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0 437 8448,'0'-1'312,"1"0"1,-1 1 0,0-1 0,0 1-1,1-1 1,-1 0 0,0 1-1,1-1 1,-1 1 0,1-1-1,-1 1 1,1-1 0,-1 1-1,1 0 1,-1-1 0,1 1 0,-1 0-1,1-1 1,-1 1 0,1 0-1,0-1 1,-1 1 0,1 0-1,-1 0 1,1 0 0,0 0-1,-1 0 1,2 0 0,29-4 248,-5 1 87,35-7-41,108-5-1,-88 10-369,256 0 985,-215 6-1052,245 4 342,236 3-128,-542-8-342,295-6 268,780-1 266,-646 39-383,89 4 372,38-22-85,-43-15-192,1051-38 320,-611 9-214,-986 30-379,470-17 136,717-38 361,-666 48-411,-232 5-170,-246 1 71,797-20 353,-286-7 194,18 0-528,30-9 1,111-6 188,-387 24-116,327-22 108,-13 6-122,-22 2 27,373 3 256,-296 43-443,-315 10 163,-153-8-44,-76-2 3,82 2-84,-80-13 36,58 2 18,420 2-30,-418-7 25,398 4-2,178-41 8,-640 26-31,-127 8 3,-9 0 28,-1 2 0,0 2 0,49 5 0,-6 4 10,121-4-1,-154-6 35,32 9-185,23-3 672,-105-5-75,5 5-469,0 2 6,-1 1 0,0 0-1,0 1 1,-1-1 0,4 14 0,1 2 28,5 22-4,-2 1 0,-2 0 0,4 54 0,-6-44-64,59 599-89,-46-422 171,120 762 128,71-7-149,-165-794 50,27 102-21,-55-223-79,-8-32-131,16 45 0,-23-72 272,-3-14-120,0 1 1,0 0 0,1-1 0,-1 1 0,1 0 0,-1-1 0,1 1 0,-1-1 0,3 4 0,-2-5 4,1 0-1,-1 1 0,1-1 1,-1 0-1,1 0 1,-1 0-1,1 0 1,-1 0-1,1 0 1,-1 0-1,4-1 0,-5 1-4,42-7-21,63 0-1,-37 3-63,340-51 170,-354 46-59,242-46 113,-50 8-109,486-63-1,-459 76-27,593-31-65,-792 60 45,669-35-23,-442 24 16,149-9-159,173-9 111,445-2-5,-60 42-779,-369 25-599,-344-16 223,259-6-3741,-286-29-939,-267 20 5911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5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38 7808,'0'-1'204,"0"0"1,0 0 0,0 0-1,0 0 1,-1 0 0,1 0-1,0-1 1,0 1-1,-1 0 1,1 0 0,-1 0-1,1 0 1,-1 0 0,1 0-1,-1 1 1,1-1 0,-1 0-1,0 0 1,1 0-1,-1 0 1,0 1 0,0-1-1,0 0 1,0 1 0,0-1-1,-1 0 1,-3-5 1173,5 6-1305,0-1 1,-1 1-1,1 0 1,0-1-1,0 1 1,0 0-1,-1-1 1,1 1-1,0 0 1,0-1-1,-1 1 1,1 0-1,0 0 1,0-1-1,-7 0 5105,6 1-4340,-1 1-782,0 0 0,0 0 0,0 1 0,1-1 1,-1 0-1,0 1 0,1-1 0,-1 1 0,1-1 0,-1 1 1,1 0-1,0-1 0,0 1 0,0 0 0,0 0 1,0 0-1,0 0 0,0 0 0,1 0 0,-1 0 0,1 0 1,-1 4-1,-1 4-61,1 1 1,1 0 0,0 16-1,5 24-40,1 0 0,22 82-1,43 101 199,-26-95-122,-36-108-4,52 158 251,-44-145-91,1-1-1,30 50 0,26 20 517,-64-99-575,2-1-1,-1 0 0,2 0 0,-1-1 1,24 16-1,-13-9 106,-20-15-196,0-1 0,0 0-1,1 0 1,0 0 0,-1-1 0,1 1 0,0-1 0,7 3 0,-2-5 487,-8-4-839,-10-10-2315,4 6-223,1-5-827,8-7-1605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5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8448,'-1'-1'335,"1"0"-1,-1 0 1,1 0 0,-1 0 0,1 0 0,-1 0 0,0 0-1,0 0 1,1 0 0,-1 1 0,0-1 0,0 0-1,0 0 1,0 1 0,0-1 0,0 0 0,0 1 0,0-1-1,0 1 1,0-1 0,-1 1 0,1 0 0,0 0-1,0-1 1,0 1 0,-1 0 0,1 0 0,0 0 0,0 0-1,0 0 1,-2 1 0,3-1 209,0 6 304,11 34-394,1-2 0,2 0 0,2 0-1,1-2 1,35 55 0,-14-33-256,3-2 0,70 73 0,-67-80-89,-3 3-1,52 81 1,-73-94-947,-20-39 793,0 1 0,0-1 0,0 0 1,0 0-1,0 0 0,0 0 0,0 0 0,0 0 0,0 0 0,0 0 0,0 0 0,0 1 0,0-1 0,0 0 0,1 0 0,-1 0 0,0 0 0,0 0 0,0 0 0,0 0 1,0 0-1,0 0 0,0 0 0,0 0 0,0 0 0,0 0 0,0 1 0,0-1 0,1 0 0,-1 0 0,0 0 0,0 0 0,0 0 0,0 0 0,0 0 0,0 0 1,0 0-1,0 0 0,1 0 0,-1 0 0,0 0 0,0 0 0,0 0 0,0 0 0,0 0 0,0 0 0,0 0 0,0 0 0,0-1 0,0 1 0,1 0 0,-1 0 0,0 0 1,0 0-1,4-6-3231,-2 2 1989,5-8-3678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5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10880,'-8'-3'10298,"8"3"-10046,-1 12 1899,6 18-2639,12 30 843,7 30 24,68 163 1,-81-224-375,1 3-565,-1-15-2581,4-34-7930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8:5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 10880,'-6'-5'4728,"7"9"-1809,9 12-1420,8 11-723,28 57-1,-42-75-662,47 103 676,-32-67-405,2 0 0,47 74 0,-37-78-347,2-1-1,1-2 0,2-2 0,65 51 1,-66-54-1770,-23-20-4875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00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9216,'4'1'554,"-1"-1"0,0 1 0,1 0 0,-1 0 0,0 0 0,0 0 0,0 0 0,0 1 0,0-1 0,0 1 0,0 0 0,5 4 0,4 5 630,16 17-1,-21-21-790,30 28 656,1-2-1,51 33 1,-29-22-408,-35-24-295,-1 1 0,-1 1 0,-1 1 0,-1 1 0,-1 1 0,-1 1 0,-2 0 0,25 48 0,6 29 169,47 139 0,-79-188-423,15 84 1,-4 56-2148,-19-132-43,-8-60 1750,0 0 0,1 0 0,-1 0 1,0 0-1,1 0 0,0 0 1,-1 0-1,1 0 0,2 3 0,-2-4-170,0 0 0,0 0 0,0-1 0,0 1 0,0 0 0,1-1-1,-1 1 1,0-1 0,0 1 0,1-1 0,-1 1 0,2-1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407 957 6784,'1'0'277,"0"1"0,-1 0 0,1 0 0,0 0 0,0 0 1,0 0-1,-1 0 0,1 0 0,0 0 0,-1 0 0,1 0 0,-1 0 1,1 0-1,-1 1 0,0-1 0,1 0 0,-1 0 0,0 0 0,0 2 1,9 18 1549,-3-15-1181,-5-5-493,0 0 0,-1-1 0,1 1 0,0 0 0,0 0-1,0 0 1,-1 0 0,1 0 0,0 0 0,-1 0 0,1 0-1,-1 0 1,1 0 0,0 1 0,-1 3 3543,-5-7-2280,0-1-1462,-4-3 349,0 0 0,1 0 0,0-1 0,0 0 0,-13-16 1,-29-45 263,38 51-435,-25-37 108,-66-99 37,84 121-172,2-1 0,-26-69 0,17 18-155,4-2 0,-12-96 0,27 114 72,7 62-46,0 0 0,0-1 1,1 1-1,0 0 0,0 0 0,1 0 1,-1-1-1,5-8 0,-5 13 21,0 1 0,-1-1-1,1 1 1,0 0 0,0 0-1,0-1 1,0 1 0,0 0-1,0 0 1,1 0 0,-1 0-1,0 0 1,0 0 0,1 0-1,-1 1 1,1-1 0,-1 0 0,1 1-1,-1-1 1,1 1 0,1-1-1,0 1 6,0 0-1,1 0 0,-1 0 0,0 1 1,0-1-1,1 1 0,-1-1 0,0 1 1,5 3-1,5 1 33,-2 2-1,1-1 1,20 17 0,-11-5-16,0 0 0,26 32 0,32 49 19,-21-26-27,31 43-794,-82-107 736,-6-8 24,-1-1-1,1 1 1,0 0 0,0 0-1,0 0 1,-1 0-1,1-1 1,0 1-1,0 0 1,0-1-1,0 1 1,2 0 0,-3-1 16,0 0 0,1 0 0,-1 0 0,1 0 0,-1 0 0,1 0 0,-1 0 0,1 0 1,-1 0-1,1 0 0,-1 0 0,0 0 0,1 0 0,-1 0 0,1 0 0,-1-1 0,1 1 1,-1 0-1,0 0 0,1-1 0,0 1 0,0-2 3,0 1-1,0 0 1,0-1 0,0 1 0,0-1-1,0 0 1,-1 1 0,1-1-1,-1 1 1,1-1 0,-1 0-1,1 0 1,-1 1 0,0-4 0,3-82 21,0-7-16,-1 65-61,7-45 23,-8 66 30,1-1 0,0 1 0,1 0 0,0 0 0,0 0 0,7-11 0,-9 18 8,0-1 0,0 0 0,0 0 0,1 1 1,-1-1-1,1 1 0,-1-1 0,1 1 0,-1 0 0,1 0 0,0-1 1,0 1-1,-1 0 0,1 0 0,0 1 0,0-1 0,0 0 0,0 1 0,0-1 1,0 1-1,0 0 0,0-1 0,0 1 0,1 0 0,-1 0 0,0 0 0,0 1 1,0-1-1,0 1 0,0-1 0,0 1 0,0-1 0,0 1 0,0 0 1,0 0-1,-1 0 0,1 0 0,0 0 0,0 1 0,2 2 0,6 4-26,-1 2-1,0-1 0,0 1 0,14 22 0,25 50 40,-26-41 71,29 49-983,94 124 1,-142-210 524,0 0-160,0 0 0,-1-1 0,1 1 0,1-1-1,-1 1 1,0-1 0,1 0 0,0-1 0,-1 1 0,1-1 0,0 1 0,7 2 0,8-4-3946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2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1107 9088,'1'0'312,"0"0"0,-1 0 0,1 1 0,0-1 0,0 0 1,0 1-1,-1-1 0,1 1 0,0 0 0,0-1 0,-1 1 0,1-1 0,0 1 1,-1 0-1,1-1 0,-1 1 0,1 0 0,-1 0 0,1 1 0,0-1-190,-1 1-1,1-1 1,0 0-1,-1 0 0,1 0 1,0 0-1,0 0 0,0 0 1,0 0-1,0 0 1,0-1-1,0 1 0,0 0 1,0 0-1,0-1 0,1 1 1,-1-1-1,0 1 1,0-1-1,1 1 0,-1-1 1,2 0-1,-1 0-60,-1 0 1,1 0-1,0-1 1,0 1-1,0-1 0,-1 1 1,1-1-1,0 0 0,0 1 1,-1-1-1,1 0 1,-1 0-1,1 0 0,-1-1 1,1 1-1,-1 0 0,0 0 1,1-1-1,-1 1 1,2-4-1,0 0 89,0 0-1,0-1 1,0 0-1,-1 0 1,2-7 0,0-4 94,0 0 1,-1 0-1,-1 0 1,0 0-1,-2-1 1,0 1-1,-4-30 1,-1 18 38,-1 1 0,-1 0 0,-21-52 0,-29-72 113,-25-58-296,67 179-120,-2 1 1,0 1-1,-2 1 1,-25-29 0,10 19 101,-2 1 0,-41-33 0,39 42 65,28 21-18,0 0-1,-12-11 1,36 34-187,0 1 0,-1 1 0,20 36-1,-16-27 52,21 38 44,57 88 22,12-9-91,86 64-872,16 20-1477,-195-213 1704,5 8-1723,-28-28-1813,-5-9 181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42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31 9984,'-2'-1'534,"0"-1"1,1 1 0,-1-1 0,0 1 0,0 0-1,1 0 1,-1 0 0,0 0 0,0 0 0,0 0-1,0 0 1,0 1 0,-1-1 0,1 1 0,0 0-1,-4-1 1,1 1-111,0 1 0,0 0 0,1 0-1,-1 0 1,0 0 0,-7 4 0,8-3-351,1-1 1,0 1-1,-1 0 1,1 0-1,0 0 1,0 0-1,0 0 1,1 1-1,-1-1 1,0 1-1,1 0 1,0 0-1,-3 4 1,2-2-40,1 0-1,0 0 1,0 0 0,1 0 0,0 0 0,0 0 0,0 1-1,0 9 1,-1 19 56,2 0-1,1-1 0,2 1 1,1 0-1,2-1 0,1 0 1,19 52-1,-23-77-56,1 0 1,0 1 0,0-2-1,1 1 1,0 0-1,0-1 1,1 0-1,0 0 1,0-1-1,1 1 1,0-2-1,0 1 1,0-1-1,1 0 1,0 0-1,0-1 1,0 0-1,0 0 1,1-1-1,-1 0 1,1 0-1,0-1 1,0-1-1,0 1 1,0-1 0,0-1-1,17 0 1,-17-2 21,0 1 0,-1-1 0,1 0 0,-1-1 0,0 0 0,1 0 1,-1-1-1,0 0 0,8-6 0,-5 2 20,-1 0-1,0 0 1,-1-1 0,0 0-1,13-18 1,-5 2 25,-1 0 0,-2-2-1,0 0 1,16-48 0,-22 56-49,-2-1 0,0 0 0,-1 0 0,-1-1 0,-1 1 0,0-23 1,-3 39-66,0 0 1,0 0 0,0 0-1,-1 0 1,1 0 0,-1 0-1,0 0 1,0 0 0,-1 0-1,1 0 1,-1 1 0,0-1-1,0 0 1,0 1 0,0-1-1,-1 1 1,1 0 0,-1 0-1,0 0 1,0 0 0,0 1-1,0-1 1,-1 1 0,1-1-1,-1 1 1,1 0 0,-7-2-1,-8-3-469,-1 1 0,0 1-1,-1 1 1,1 0 0,-1 1 0,0 2-1,0 0 1,1 1 0,-1 0 0,0 2-1,0 0 1,-31 9 0,44-9-263,0 0 1,0 1 0,0 0-1,0 0 1,1 0 0,-1 1 0,-9 7-1,2 5-3792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5 196 8320,'-5'-3'3072,"5"-2"-2400,0-3 544,0 3 96,5-3-224,0-5 31,5 0-447,-1-5-160,9 2-288,6-2-160,6 5-32,8 0-320,6 0-64,8-3-864,-4-2-415,6 2-2881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3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58 8320,'-1'-2'320,"0"0"1,0 1 0,0-1 0,0 1-1,0-1 1,0 1 0,-1-1 0,1 1-1,0 0 1,-1 0 0,1 0 0,-1-1-1,1 1 1,-1 1 0,0-1 0,1 0-1,-1 0 1,0 1 0,0-1 0,0 1-1,1-1 1,-4 1 0,-5-2 841,-1 2 0,1-1 0,-11 2 0,3 0-692,16-1-349,-1 0 0,0 0-1,1 0 1,-1 0-1,0 1 1,1-1 0,-1 1-1,1 0 1,-1-1 0,1 1-1,-1 1 1,1-1-1,0 0 1,-1 0 0,1 1-1,0 0 1,0-1-1,0 1 1,0 0 0,0 0-1,0 0 1,1 0 0,-4 5-1,4-4-92,-1 1-1,1 0 0,0 0 1,0 0-1,0-1 1,1 1-1,-1 0 0,1 0 1,0 0-1,0 0 1,0 0-1,1 0 0,-1 0 1,1 0-1,2 6 1,5 12-61,1-1 0,1 0 0,16 24 0,2 4-17,4 21 23,-19-41 59,1 0 0,22 34 1,-34-61-36,-1 0 1,0 0-1,0 0 1,1-1-1,-1 1 1,1 0-1,0-1 1,-1 1-1,1-1 1,0 0-1,0 1 1,0-1 0,0 0-1,0 0 1,0 0-1,0-1 1,0 1-1,1 0 1,-1-1-1,4 1 1,-4-1 17,0-1 0,-1 1-1,1-1 1,0 1 0,0-1 0,-1 0 0,1 1 0,0-1 0,-1 0 0,1 0-1,-1 0 1,1-1 0,-1 1 0,0 0 0,1 0 0,-1-1 0,0 1-1,0-1 1,0 1 0,0-1 0,0 0 0,0 1 0,0-1 0,0-2 0,2-3 92,-1 0 0,0 0 1,-1 0-1,0 0 1,0 0-1,0 0 1,-1-1-1,0 1 0,-1 0 1,1 0-1,-1 0 1,-2-8-1,-4-10 222,-18-46 1,23 67-316,-46-107 418,43 95-224,5 12-160,5 10-91,11 17 1,27 28-1,-35-42 30,0-1-1,1 0 0,0 0 0,1-1 0,0-1 1,10 6-1,-5-3 49,14 5-70,-27-13 35,-1 0 0,1-1 0,0 1 0,0-1 0,0 0 0,0 1 0,0-1 0,-1 0 0,1 0 0,0 0 0,0 0 0,0-1 0,3 0 0,-4 1 3,-1 0 0,1-1 0,0 1 1,-1-1-1,1 1 0,0-1 0,-1 0 0,1 1 0,0-1 1,-1 1-1,1-1 0,-1 0 0,1 0 0,-1 1 0,0-1 1,1 0-1,-1 0 0,0 0 0,1 1 0,-1-1 0,0 0 1,0 0-1,0 0 0,0 0 0,0 1 0,0-1 0,0 0 1,0-1-1,-5-28 6,4 25 2,-6-23-22,-2-10 24,1 0 1,1-1-1,0-46 1,6 83-18,1 0 0,0 0 0,0 0 0,1 0 0,-1 0 0,0 0 0,1 0 0,0-3 1,-1 5 2,1-1 1,-1 1 0,0 0 0,0 0 0,0-1 0,1 1 0,-1 0 0,0 0-1,0 0 1,1 0 0,-1-1 0,0 1 0,0 0 0,1 0 0,-1 0 0,0 0-1,0 0 1,1 0 0,-1 0 0,0-1 0,1 1 0,-1 0 0,1 0-1,11 4 2,22 18 47,39 29 0,-19-11-21,73 44-1243,-85-57-2455,2 0-3911,-30-19 4633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8064,'6'15'12925,"3"-20"-7086,-1-1-7713,52-43 2263,1 3 1,77-43-1,-72 47-10,-60 37-427,2 0 20,-1 5-3480,-7 19-3745,0 1 1797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5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0 164 10880,'5'0'5056,"0"0"-3361,0 0 161,4-5-320,1 2-32,5-7-416,4-3-128,5 0-544,-1 0-256,1-3-96,1 3-64,-1 0 0,0 0-1152,-4 0-480,4 5-1088,-5-5-448,14-4-2175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 9856,'0'9'8808,"1"-8"-8588,6-1 3908,1-1-5279,8-3 1701,-1-1-1,1-1 1,23-12 0,-6 4-67,-2-2-218,-1-1 1,31-22-1,-1 1 86,11-9 44,-55 38-340,-12 8-72,-1 0 1,0-1 0,0 0 0,0 0-1,0 0 1,6-5 0,2 5-9669,-2-5 4512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23 290 9088,'-3'-8'982,"-2"-1"1181,1-1 1,-4-13-1,7 20-1891,1-1 0,-1 1 0,1-1 0,-1 1 0,1 0 0,0-1 0,1 1 0,-1-1 0,0 1-1,1-1 1,1-3 0,3-7-46,0 1 0,1-1 0,1 1-1,0 0 1,1 1 0,0 0 0,1 0 0,0 0-1,1 1 1,0 1 0,13-11 0,-16 16-97,0 1 0,1 0 0,-1 0 0,1 0 0,-1 1 0,1 0 0,0 0 0,0 1 0,1 0 0,-1 1 0,0 0 1,9 0-1,-11 1-27,0 0 0,0 1 1,0-1-1,0 1 0,0 1 1,0-1-1,0 1 0,-1 0 1,1 1-1,-1-1 0,1 1 1,-1 0-1,0 0 0,0 1 1,0-1-1,-1 1 0,6 6 1,3 5 100,-1 0 0,-1 1 1,0 0-1,14 31 1,24 74 250,-38-88-339,-3-1 0,9 56 0,-4 64-70,-12-136-64,0-1 1,1 1-1,1-1 1,0 1-1,1-1 1,6 15 0,-8-26 18,-1-1 1,1 1 0,0-1 0,0 0 0,0 1 0,0-1 0,1 0 0,-1 0 0,1-1 0,0 1 0,-1 0 0,1-1 0,1 0 0,-1 0 0,0 0-1,0 0 1,1 0 0,-1-1 0,1 1 0,0-1 0,-1 0 0,1 0 0,0 0 0,0-1 0,0 1 0,-1-1 0,1 0 0,0 0 0,5-1-1,1 0 58,0-1-1,-1 0 1,0 0-1,0-1 0,0-1 1,0 1-1,14-9 0,0-2 256,28-24-1,-34 25-238,-7 6-438,0-1-1,1 2 1,0-1 0,0 1 0,1 1 0,18-6 0,-30 11 121,1 0 0,-1 0 0,1-1 0,-1 1 0,1 0 0,-1 0 1,1 0-1,0 1 0,-1-1 0,1 0 0,-1 0 0,1 0 0,-1 0 1,1 0-1,-1 1 0,1-1 0,-1 0 0,1 0 0,-1 1 0,1-1 1,-1 0-1,1 1 0,-1-1 0,1 1 0,-1-1 0,0 1 1,1 0-1,7 17-5552,-5-7 2369,6 8-766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8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8 948 9216,'-2'1'1227,"2"-1"-1074,0 0 0,0 0 1,0 0-1,0 0 0,-1 1 1,1-1-1,0 0 0,0 0 1,0 0-1,-1 0 0,1 0 1,0 0-1,0 0 1,-1 0-1,1 0 0,0 0 1,0 0-1,0 0 0,-1 0 1,1 0-1,0 0 0,0-1 1,0 1-1,-1 0 0,1 0 1,0 0-1,0-8 5346,3-3-1928,2 2-3987,5-4 844,0 0 0,1 1 0,1 0 1,0 0-1,1 2 0,20-15 0,93-46 447,-22 12-406,-57 26-218,-2-3 0,72-73 0,27-23 100,-56 69-1,118-65-1,17-10 104,-169 106-436,-40 24 62,-8 4-153,8-5-1131,-13 8 1094,-1 1 0,1 0 0,-1 0 0,1 0 0,-1 0 0,1 0 0,-1 0 0,1 0 0,-1 0-1,1 0 1,-1 0 0,1 0 0,-1 0 0,1 0 0,-1 0 0,0 1 0,1-1 0,-1 0 0,1 0 0,-1 0 0,1 1 0,-1-1 0,0 0 0,1 1-1,-1-1 1,0 0 0,1 1 0,-1-1 0,0 0 0,1 1 0,-1-1 0,0 1 0,10 24-6012,-5-12 508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48 7680,'-8'-11'2317,"3"4"203,0 0 0,-11-12 0,15 19-2415,1 0 1,0-1 0,-1 1 0,1 0-1,-1-1 1,1 1 0,0 0-1,-1 0 1,1-1 0,-1 1-1,1 0 1,0 0 0,-1 0-1,1 0 1,-1-1 0,1 1-1,-1 0 1,1 0 0,-1 0-1,1 0 1,-1 0 0,1 0-1,-1 0 1,1 1 0,-1-1 0,1 0-1,0 0 1,-1 0 0,0 1-1,0-1-10,0 1 0,1 0 0,-1 0 0,0 0 0,0 0 0,1-1 0,-1 1 0,1 0 0,-1 0 0,1 0 0,-1 0 0,1 2 0,-2 3 110,0 1 1,1 0-1,-1 7 0,2-4-4,0 1-1,0 0 1,1-1-1,0 1 1,1 0-1,0-1 1,4 11-1,31 70 698,-19-49-653,56 124 397,-59-136-572,2 0 0,2 0 0,25 30 1,-26-38-20,1 0 0,1-1 0,0-2 0,46 34 1,-44-39-51,0 1 47,1-1-1,35 16 1,-54-28-49,-1-1 1,1 0 0,0 0 0,0 0 0,0 0-1,0-1 1,0 1 0,0-1 0,0 0 0,5-1-1,-8 1-196,0 0-1,1 0 0,-1-1 0,0 1 1,0-1-1,0 1 0,1-1 1,-1 0-1,0 1 0,0-1 0,0 0 1,0 0-1,0 0 0,0 1 0,0-1 1,0 0-1,0 0 0,-1-1 0,1 1 1,0 0-1,-1 0 0,1 0 0,-1 0 1,1-1-1,-1 1 0,1 0 1,-1 0-1,0-1 0,0 1 0,0 0 1,1-1-1,-1 1 0,-1-3 0,2-17-2948,3-7-1867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9344,'-6'-7'11009,"12"16"-7478,5 2-4402,77 50 2197,-4-3-914,94 100-118,-158-140-294,-14-14-110,-1 1 0,0 0 0,0 0 0,7 9 0,-6-7-129,-3-8-1592,-2-13-3144,-1 10 4100,0-5-3956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2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9600,'0'0'157,"0"-1"-1,0 1 1,0 0 0,0-1 0,0 1 0,0-1 0,0 1 0,0 0-1,1-1 1,-1 1 0,0 0 0,0-1 0,0 1 0,1 0 0,-1-1-1,0 1 1,0 0 0,1-1 0,-1 1 0,0 0 0,1 0 0,-1 0-1,0-1 1,1 1 0,-1 0 0,0 0 0,1 0 0,-1 0-1,0-1 1,1 1 0,0 0 0,18 0 2049,21 10-370,-25-4-1636,0 1 0,-1 0 0,1 0 0,-1 2 0,-1-1 0,0 2 0,0 0 0,-1 1 0,0 0 0,15 17 0,5 14 1231,51 84 0,-16-21-707,-52-82-2046,-2 0 0,16 36-1,-22-44 821,-7-14-38,3 4-76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55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24 427 9856,'0'-1'301,"-1"0"1,0 0 0,0 0 0,0 0-1,0 0 1,-17-5 7685,18 6-7975,0 1 0,0-1 1,0 0-1,0 1 0,0-1 0,0 0 1,1 0-1,-1 1 0,0-1 0,0 0 1,0 0-1,1 1 0,-1-1 1,0 0-1,0 0 0,1 0 0,-1 0 1,0 1-1,0-1 0,1 0 0,-1 0 1,0 0-1,1 0 0,-1 0 1,0 0-1,1 0 0,-1 0 0,0 0 1,1 0-1,-1 0 0,10 0 253,16-8 624,-1-1 0,0-1 0,35-21-1,25-10-70,201-54 153,-112 43-502,-91 24-204,1 4 0,131-19 0,130 18-17,-216 19-176,331-1-5,-48 3 132,386-28 207,-76 28-342,-268 21-92,86 1 83,-265-12-100,209-6 89,-3-25-47,-443 23 6,38-3-62,38 0 33,-14 5 245,-76-4-1008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95 9344,'-34'-4'10991,"44"-5"-9439,20-18 237,-24 20-1558,0 1 0,0 0-1,1 1 1,-1-1 0,1 1 0,1 1 0,-1-1 0,14-5 0,-19 10-190,-1 0 0,0 0 0,0-1 0,1 1 1,-1 0-1,0 0 0,1 0 0,-1 1 0,0-1 0,1 0 0,-1 0 1,0 1-1,0-1 0,1 0 0,-1 1 0,0 0 0,0-1 1,0 1-1,0 0 0,0-1 0,0 1 0,0 0 0,0 0 0,0 0 1,0 0-1,0 0 0,0 0 0,0 0 0,-1 0 0,2 2 0,2 5 73,0-1 0,0 2 0,3 11 0,-3-9-53,3 8 27,5 34 0,-8-36-98,0 0-1,0-1 0,9 20 0,-12-35 12,-1-1 0,1 1 0,-1 0 0,1 0 0,0 0 0,-1 0-1,1-1 1,0 1 0,0 0 0,-1-1 0,1 1 0,0 0 0,0-1 0,0 1 0,0-1 0,0 1 0,0-1-1,0 0 1,0 0 0,0 1 0,0-1 0,0 0 0,0 0 0,0 0 0,0 0 0,0 0 0,0 0-1,0 0 1,0 0 0,0 0 0,2-1 0,4-1 24,0 0 0,1-1 0,10-5 0,3-1 49,-12 6-497,0 0 1,-1-1-1,9-5 1,26-16-5799,-36 21 4740,11-10-2119,0-5-1146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1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18 141 9728,'-18'13'12399,"18"-19"-11321,1 3-913,-1-1 1,1 0-1,0 0 1,0 1-1,0-1 1,0 0-1,1 1 1,0-1-1,3-5 1,1 0-30,0 0 0,11-11 1,-10 12-101,1 1 0,-1 0 0,1 0 1,1 1-1,15-10 0,-19 13-101,1 1 0,-1 0-1,1 0 1,0 0 0,-1 0 0,1 1-1,0 0 1,0 0 0,0 1 0,0 0-1,12 0 1,-4 3-1210,1 1 0,0 0 0,-1 1-1,0 1 1,0 0 0,20 13 0,-29-17 634,19 8-4095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10624,'0'13'3936,"0"-9"-65,5-4-2399,4-4 64,6-1-288,4 1-32,1-4-704,3-1-224,1 1-128,10-1-96,-10 0 32,0 1-1120,1 0-416,-6-1-1056,-1-3-352,6-14-2655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33 244 8320,'-1'0'478,"0"0"0,-1 1 0,1-1-1,0 0 1,0 1 0,0-1 0,0 1 0,0 0 0,0-1 0,-2 3 0,-15 7 10467,23-10-10086,16-9 206,38-20 0,-23 10-652,68-25 147,1 0-224,-49 18-204,29-16 78,-67 32-148,-5 3-141,0-1-1,14-11 1,-27 19-161,1 0 0,0-1 0,-1 1 1,1 0-1,-1-1 0,1 1 0,-1 0 0,1-1 0,0 1 1,-1 0-1,1 0 0,0 0 0,-1 0 0,1 0 0,0 0 1,-1 0-1,1 0 0,0 0 0,-1 0 0,1 0 1,-1 0-1,1 0 0,0 1 0,-1-1 0,1 0 0,0 0 1,-1 1-1,1-1 0,-1 0 0,1 1 0,4 4-2944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3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34 237 8192,'-16'0'4642,"14"0"-3776,1 1 0,0-1 0,0 0 0,-1 0 0,1 0 0,0 0 0,0 0 0,-1 0 0,1 0 0,0-1 0,-2 0 0,3 0-718,0 0 0,0-1 0,1 1 0,-1-1-1,1 1 1,-1 0 0,1-1 0,0 1 0,-1 0 0,1-1 0,0 1 0,0 0 0,0 0 0,1-2 0,63-56 1087,-34 33-988,-28 24-226,77-66 473,-65 58-314,0 0 1,0 1 0,29-14-1,-39 21-113,0 1-1,0-1 0,0 1 1,1 0-1,-1 1 0,0-1 0,1 1 1,-1 0-1,0 0 0,0 1 0,1-1 1,-1 1-1,0 1 0,0-1 0,0 1 1,0-1-1,0 1 0,0 1 1,-1-1-1,9 6 0,4 5 149,0 0 0,-1 1-1,26 28 1,-25-23-173,-2 1-1,1 1 1,-2 0 0,-1 0-1,-1 1 1,-1 1 0,0 0-1,-2 1 1,10 38 0,-4 12-20,13 139 0,-11-56-94,-15-141 99,-1-6-29,1 0 1,-1 0 0,7 19-1,-7-27-2,0 0 0,0 0-1,0 0 1,0 0-1,0 0 1,0 0 0,1 0-1,-1 0 1,1 0 0,-1-1-1,1 1 1,0-1-1,0 1 1,-1-1 0,1 0-1,0 0 1,0 1-1,0-1 1,1 0 0,-1-1-1,0 1 1,3 0-1,2 0 8,0 0 0,0-1 0,-1 0 0,1 0 0,0-1-1,0 0 1,11-3 0,48-18 136,-40 12-77,33-11 66,133-43 75,-177 58-325,10-2-1205,-24 8 631,1 0 0,-1 0 1,1 0-1,0 0 0,-1 0 0,1 0 0,-1 0 0,4 1 0,0 0-3842,4-10-2747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45 167 8320,'-3'-10'1584,"0"0"1,-2 1 0,-6-13-1,0 2 72,9 14-1497,0 0-1,0-1 0,0 1 1,1-1-1,0 1 1,0-1-1,1 1 1,0-1-1,1-8 0,-1 0 311,2 8 11,2 12 22,5 18 218,-2 9-329,-2-1 1,2 40-1,-2-18-152,19 368 601,-20-301-747,11 609 114,-11-452-200,3 544 20,-6-606-28,10 756 60,2-368 94,18-2-103,17-37 19,-43-527-314,0-24-508,-3-14 116,1-7-288,21-69-5171,-6 30 1430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31 7808,'-1'-3'666,"1"0"0,-1 0 0,0 0 0,-1 1 0,1-1 0,0 0 0,-1 0 0,-3-4 731,4 7-1358,1 0 1,0 0-1,0 0 0,0 0 1,0 0-1,0 0 0,0 0 1,0 0-1,-1 0 0,1 0 1,0 0-1,0 0 0,0 0 1,0 0-1,0 1 0,0-1 1,0 0-1,0 0 0,0 0 1,0 0-1,0 0 0,0 0 1,0 0-1,0 1 0,0-1 1,0 0-1,0 0 0,0 0 1,0 0-1,0 0 0,0 0 1,0 0-1,0 1 0,0-1 1,0 0-1,0 0 0,0 0 1,0 0-1,0 0 0,0 0 1,0 0-1,0 1 0,0-1 1,0 0-1,0 0 0,0 0 1,0 0-1,1 0 0,4 11-56,1 2 160,110 204 612,8 17-715,25 90 77,-137-300-155,35 71-527,-43-86-2293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7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8064,'3'0'569,"0"0"1,0-1 0,0 1 0,0-1-1,0 0 1,0 0 0,0 0-1,0 0 1,-1-1 0,5-2 0,26-21 874,-14 10-793,6-1-445,0 0 0,0 2-1,1 1 1,50-17 0,116-21-1171,-131 32-2516,-29 9 402,6 0-323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8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5 7680,'-3'-1'734,"-1"0"0,1 0 0,-1 0 0,0 1 0,1-1 0,-1 1 0,0 0 0,1 0 0,-6 1 0,7-1-650,1 1 0,-1-1 0,1 1 0,-1-1 0,1 1 0,-1-1 0,1 1 0,0 0 0,-1 0 0,1 0 0,0-1 0,0 1 0,-1 0 0,1 1 0,0-1 0,0 0 0,0 0 0,0 0 0,0 1 0,1-1 0,-1 0 0,0 1-1,1-1 1,-2 4 0,0 6-14,0 0-1,1 0 0,0 0 0,2 22 1,-1-6-27,0 19-11,3 0 0,1 1 0,2-1 0,21 77 0,-22-108-7,0-1 0,1-1-1,1 1 1,0-1 0,1 0 0,13 17 0,-16-25 61,-1 1 0,1-1 0,0 0 0,0 0 1,0-1-1,1 0 0,-1 1 0,1-2 0,0 1 0,0-1 0,1 0 0,-1 0 0,1-1 1,-1 0-1,13 3 0,-16-5 9,0 1 0,0-1 0,0 0 0,-1 0 0,1 0 1,0 0-1,0-1 0,-1 1 0,1-1 0,0 0 0,0 0 0,-1 0 0,1 0 1,-1 0-1,1 0 0,-1-1 0,3-1 0,-3 1-28,0-1 0,0 1-1,0 0 1,0-1 0,-1 0 0,1 1 0,-1-1-1,0 0 1,0 1 0,0-1 0,0 0 0,0 0-1,-1 0 1,1 0 0,-1 0 0,0-3 0,1-21 6,-2 0 0,-1 0-1,0 1 1,-3-1 0,0 1 0,-11-32 0,-4-1 43,-43-88-1,59 140-38,1-1 1,0 1-1,-2-9 0,5 16-77,0 0 0,0 0 0,0 0 0,0 0 0,0 0 0,0-1 0,0 1 0,0 0 0,0 0 0,0 0 0,0 0 0,0 0 0,0 0 0,0 0 0,0 0 0,0 0 0,-1 0 0,1 0 0,0 0 0,0 0 0,0 0 0,0-1 0,0 1 0,0 0 0,0 0 0,0 0 0,0 0 0,0 0 0,1 0 0,-1 0 0,0 0 0,0 0 0,0 0 0,0 0 1,0 0-1,0 0 0,0-1 0,0 1 0,0 0 0,0 0 0,0 0 0,0 0 0,0 0 0,0 0 0,0 0 0,0 0 0,0 0 0,0 0 0,0 0 0,0 0 0,1 0 0,-1 0 0,0 0 0,0 0 0,0 0 0,0 0 0,0 0 0,0 0 0,0 0 0,0 0 0,0 0 0,0 0 0,0 0 0,0 0 0,1 0 0,4 5-10,8 10-7,29 47-19,-18-26-13,2-1 1,39 42-1,-55-66 48,0-2 0,1 0 0,0 0 0,0-1-1,23 13 1,-31-20 4,0 1 0,0-1 0,0 0 0,0 0-1,0 0 1,0 0 0,0-1 0,0 1 0,1-1-1,-1 0 1,0 0 0,0 0 0,1 0 0,-1 0-1,0-1 1,0 1 0,0-1 0,0 0 0,1 0-1,-1 0 1,0-1 0,-1 1 0,1-1 0,0 1-1,0-1 1,-1 0 0,1 0 0,-1 0 0,1-1-1,3-4 1,1-3 47,0 0 0,-1-1-1,1-1 1,-2 1 0,6-17-1,-5 13-47,0 0 0,15-24 0,-20 38-7,-1 1 0,0-1-1,0 1 1,0-1 0,1 1-1,-1-1 1,0 1 0,1-1-1,-1 1 1,0 0 0,1-1-1,-1 1 1,0-1 0,1 1 0,-1 0-1,1-1 1,-1 1 0,1 0-1,-1 0 1,1-1 0,-1 1-1,1 0 1,-1 0 0,1 0-1,-1 0 1,1 0 0,-1 0-1,1-1 1,0 1 0,-1 0-1,1 1 1,-1-1 0,1 0-1,-1 0 1,1 0 0,-1 0 0,1 0-1,-1 0 1,1 1 0,-1-1-1,1 0 1,-1 0 0,1 1-1,-1-1 1,1 0 0,-1 1-1,0-1 1,1 1 0,2 3-163,0 0 1,0 0-1,-1 0 0,4 9 1,-1-3-148,14 31-1295,7 13-1220,-23-48 2251,1-1 0,-1 0 0,1 0 0,0-1 0,0 1 0,0-1 0,8 6 0,2-1-3111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39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18 8320,'0'-1'215,"-1"0"0,1 0-1,-1 0 1,1 0 0,-1 0 0,0 0 0,1 0 0,-1 0 0,0 0 0,0 0 0,0 1 0,1-1 0,-1 0 0,0 1-1,0-1 1,0 0 0,0 1 0,0-1 0,0 1 0,-1 0 0,1-1 0,0 1 0,0 0 0,0 0 0,0-1 0,0 1-1,0 0 1,-1 0 0,1 0 0,0 0 0,0 1 0,0-1 0,0 0 0,-2 1 0,1 0-116,0 0 1,0 0-1,0 0 0,1 0 1,-1 0-1,0 1 1,1-1-1,-1 1 1,0-1-1,1 1 0,0-1 1,-1 1-1,1 0 1,0 0-1,0 0 1,0 0-1,-1 3 0,-1 6-26,0 0-1,1 1 0,0-1 0,1 1 0,0 20 0,8 58 266,-7-87-330,2 20 59,2 0 0,0-1 0,2 1 0,0-1 0,13 28 0,-15-42-59,0 1 1,0-1-1,1 0 1,0 0 0,1 0-1,0-1 1,0 1-1,0-2 1,1 1-1,0-1 1,1 0-1,-1 0 1,1-1 0,0 0-1,14 6 1,-18-9 10,0-1 0,0 1 1,0-1-1,0 0 0,0-1 0,0 1 1,1-1-1,-1 1 0,0-1 0,0-1 1,0 1-1,1 0 0,-1-1 0,0 0 1,0 0-1,0 0 0,0-1 0,0 1 1,0-1-1,-1 0 0,1 0 0,0 0 1,-1-1-1,0 1 0,1-1 0,-1 0 1,0 0-1,-1 0 0,4-4 1,0-1 37,0-1 0,0 0 0,-1-1 0,0 1 0,0-1 0,-1 0 0,-1 0 0,1-1 0,-2 1 0,3-14 0,-4 10-35,0 0 0,0 0 1,-2 0-1,1 1 0,-2-1 0,-5-25 0,0 18 50,0-1 0,-1 1 0,-15-27 0,22 46-54,0 0 11,0 0 0,0 1 0,0-1-1,0 0 1,0 0 0,1 0 0,-1 0-1,1 0 1,-1 0 0,1 0 0,0 0-1,-1 0 1,1-4 0,1 6-26,-1 0-1,0 0 1,0-1 0,0 1-1,0 0 1,0 0 0,1 0-1,-1 0 1,0 0 0,0 0-1,0 0 1,0-1 0,1 1-1,-1 0 1,0 0 0,0 0-1,0 0 1,1 0 0,-1 0-1,0 0 1,0 0 0,0 0-1,1 0 1,-1 0 0,0 0-1,0 0 1,0 0 0,0 0-1,1 0 1,-1 0 0,0 1-1,0-1 1,0 0 0,1 0-1,-1 0 1,0 0 0,0 0-1,0 0 1,0 0 0,0 1-1,1-1 1,5 3 5,0 1-1,1 0 1,-2 1-1,1-1 1,0 1 0,-1 0-1,0 0 1,0 1-1,0-1 1,5 11-1,7 10 144,14 35 0,-18-36-51,196 336 796,-200-348-890,1 1 249,0 1 0,-2 0-1,1 1 1,10 31 0,-17-44-210,-1 0 1,0 1-1,-1-1 1,1 1-1,-1 0 1,1-1-1,-1 1 1,0-1-1,-1 1 1,1 0-1,-1-1 1,1 1-1,-1-1 1,0 1 0,0-1-1,0 0 1,-1 1-1,1-1 1,-1 0-1,0 0 1,0 0-1,0 0 1,0 0-1,-1 0 1,1-1-1,-1 1 1,1-1-1,-1 0 1,-6 4 0,4-3-84,0 0 0,-1 0 0,1 0 0,-1-1 1,0 0-1,0 0 0,0-1 0,0 0 0,0 0 1,0 0-1,-12-1 0,-2-1-367,0-1-1,-25-6 1,11 2-107,28 5 408,-14-2-380,-30-9 0,45 10 423,0 1 1,1-1-1,-1 0 1,1 0 0,-1-1-1,1 1 1,0-1 0,0 0-1,0 0 1,0 0-1,-6-8 1,9 10 38,0-1 0,0 1 0,1 0 0,-1-1 0,0 0 0,1 1 0,-1-1 0,1 1 0,-1-1 0,1 0 0,0 1 0,0-1 0,-1 0 0,1 1-1,1-1 1,-1 0 0,0 1 0,0-1 0,0 0 0,1 1 0,-1-1 0,1 1 0,0-1 0,0-2 0,3-3-7,0 1 0,1-1 1,0 1-1,5-7 0,-3 5 41,161-230 468,-59 92 272,-41 60-256,-61 77-365,-1-1 0,0 0 0,-1 0 0,1-1 0,-2 1 0,0-1 0,5-18 0,-8 25-37,-1 0 0,1 0 0,-1 0 1,0-1-1,0 1 0,0 0 1,0 0-1,-1 0 0,0 0 1,-2-7-1,2 8-10,-1 0 0,1 0 0,-1 1 0,1-1 0,-1 1 1,0-1-1,0 1 0,0 0 0,0 0 0,0 0 0,-1 0 0,1 0 0,-1 0 1,1 1-1,-1-1 0,-4-1 0,6 3-74,0-1-1,0 1 1,0 0 0,0-1 0,0 1-1,0 0 1,0-1 0,0 1 0,0 0-1,0 0 1,0 0 0,-1 0 0,1 0 0,0 0-1,0 1 1,0-1 0,0 0 0,0 0-1,0 1 1,0-1 0,-1 1 0,0 0-11,1 1 1,0-1 0,-1 0-1,1 0 1,0 1-1,0-1 1,0 1 0,0-1-1,0 1 1,0-1 0,-1 4-1,-1 4-26,0 0 0,1 1 0,-2 18-1,3-27 34,-1 19-31,1-1 0,1 0 0,1 1 0,0-1 0,1 0 0,1 0 0,1 0 0,7 21 0,-7-29 27,1 0 0,0-1 0,0 1 0,1-1 0,0 0 0,10 12 0,-10-16-5,-1 0 0,1 0 0,0-1 0,1 0 0,-1 0 0,1 0 0,0-1 0,0 0 0,14 6 1,-15-8 7,0 0 1,0 0 0,0-1-1,0 0 1,0 0 0,1-1-1,-1 1 1,0-1 0,0-1 0,0 1-1,0-1 1,10-2 0,-8 0-8,-1 1 0,0-1 0,1-1 0,-1 1 0,0-1 0,-1-1 0,1 1 0,11-11 0,-8 5-5,0-1 0,-1 0 0,0-1 0,-1 0 0,0 0 0,-1-1 0,0 0-1,-1 0 1,-1 0 0,6-19 0,-5 3 0,0-1-1,-2 0 1,-1 0-1,-2-39 1,-1 68 4,0 0 1,0 0-1,0 0 0,0 0 0,0 1 1,0-1-1,0 0 0,1 0 1,-1 0-1,0 0 0,0 0 1,1 0-1,-1 0 0,1 0 1,-1 1-1,1-1 0,-1 0 1,1 0-1,0 1 0,-1-1 1,1 0-1,0 1 0,-1-1 1,1 0-1,1 0 0,0 0-5,0 1-1,0-1 0,-1 1 1,1 0-1,0 0 1,0 0-1,0-1 1,0 2-1,0-1 0,-1 0 1,1 0-1,3 1 1,4 2-22,-1 0 0,1 0 0,0 1 0,10 6 0,90 66-1607,-91-62 246,-14-10 740,0 0-1,0-1 1,1 1 0,-1-1-1,1 0 1,0 0 0,0-1-1,9 4 1,-13-6 518,-1 0 67,0 1 0,1-1-1,-1 0 1,0 0-1,0 0 1,0 0-1,0 0 1,1 0-1,-1 0 1,0 0 0,0 0-1,0 0 1,0 0-1,1 0 1,-1 0-1,0 0 1,0 0 0,0 0-1,0 0 1,1 0-1,-1 0 1,0-1-1,0 1 1,0 0 0,0 0-1,0 0 1,1 0-1,-1 0 1,0 0-1,0 0 1,0 0 0,0-1-1,0 1 1,0 0-1,1 0 1,-1 0-1,0 0 1,0-1 0,0 1-1,0 0 1,0 0-1,0 0 1,0 0-1,0-1 1,0 1 0,0 0-1,0 0 1,0 0-1,0 0 1,0-1-1,0 1 1,0 0 0,4-11-3518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7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94 7680,'1'-3'498,"0"1"0,0-1 1,0 0-1,-1 0 0,1 0 1,-1 0-1,1 1 0,-2-22 9590,0 26-9560,-12 19 215,6-12-600,1 0 1,-8 19-1,0 11-66,2 0-1,-12 79 1,14-63-13,-3 20-93,4 1 1,1 120-1,8-195 24,0 0 0,0 0 0,0 0-1,0 0 1,0 0 0,0 0 0,0 0-1,0 0 1,0 0 0,0 0 0,1 0-1,-1 0 1,1 0 0,-1 0 0,0 0-1,1 0 1,0 0 0,-1-1 0,1 1-1,-1 0 1,1 0 0,0-1 0,1 2-1,1-1 15,-1 0 0,1 0 0,-1-1 0,1 0 0,-1 1 0,1-1 0,0 0 0,3 0 0,-5 0-6,20-2 34,0-1 0,1 0 0,-1-2 0,24-7-1,19-5-34,-36 11-2,-1 1 11,0-1 0,33-13-1,106-55-84,-137 60 104,-23 11-29,1-1 0,-1 1 1,1 0-1,0 1 1,0-1-1,0 1 0,0 1 1,10-2-1,14-1 655,-32 1-458,0-1-1,0 0 0,0 0 1,0 1-1,0-1 0,-1 1 1,0-1-1,-3-5 0,-4-8-58,-5-11-129,-1 0 0,-1 1 0,-1 1 0,-1 0 0,-2 2 0,0 0 0,-2 1 0,-31-26 1,32 30-62,-128-99-634,87 72-370,55 40 180,0 0 0,0 0 0,-6-10 0,13 16 778,0 0 0,0 0 0,0-1 0,0 1 0,0 0 0,-1-1 0,1 1 0,0 0 0,0-1 0,0 1 0,0 0 0,0-1 0,0 1 0,0 0 0,0-1 0,0 1 0,0 0 0,1-1 0,-1 1 0,0 0 0,0-1 0,0 1 0,0 0 0,0 0 0,1-1 0,-1 1 0,0 0 0,0-1 0,0 1 0,1 0 0,-1 0 0,0 0 0,0-1 0,1 1 0,-1 0 0,0 0 0,0 0 0,1 0 0,0-1 0,11-4-2209,5 0-1902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56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51 7936,'1'-7'-860,"5"-37"15329,-13 64-12303,-8 36-1077,-11 91 0,14-71-979,-45 167-117,31-146-2,12-44 16,-9 37-19,18-72-62,-1 6 9,7-24 55,-1 1 1,0 0-1,0-1 0,1 1 0,-1-1 1,0 1-1,1 0 0,-1-1 0,1 1 0,-1-1 1,0 1-1,1-1 0,-1 1 0,1-1 0,0 0 1,-1 1-1,1-1 0,-1 1 0,1-1 1,1 1-1,12 4-35,3-5 59,-1 0 1,1-1 0,-1 0 0,0-2 0,0 0 0,23-7 0,27-4 14,234-27-24,-213 33-5,92-4 0,-37 6 102,-90 6 671,-52 0-752,0 0 0,0 0 1,0-1-1,0 1 0,1 0 1,-1 0-1,0 0 0,0 0 0,0 0 1,0 0-1,0 0 0,0 0 0,0 0 1,0 0-1,0 0 0,0-1 1,0 1-1,0 0 0,0 0 0,0 0 1,0 0-1,0 0 0,1 0 0,-1 0 1,0 0-1,0-1 0,0 1 1,0 0-1,0 0 0,-1 0 0,1 0 1,0 0-1,0 0 0,0 0 1,0 0-1,0-1 0,0 1 0,0 0 1,0 0-1,0 0 0,0 0 0,0 0 1,0 0-1,0 0 0,0 0 1,0 0-1,0 0 0,0 0 0,-1-1 1,1 1-1,0 0 0,-4-6 222,3 5-142,-19-23 64,-1 2-1,-43-37 0,3 4-155,39 34 8,-86-81-114,-299-267-3551,403 365 3301,-15-17-1145,18 21 1306,1-1 0,-1 0 0,0 0-1,1 0 1,-1 0 0,1 0 0,-1 0 0,1 0-1,0 0 1,-1 0 0,1 0 0,0 0 0,-1 0 0,1 0-1,0 0 1,0 0 0,0 0 0,0 0 0,1-3-1,-1 4 15,1-1-1,-1 1 0,1 0 1,-1-1-1,1 1 1,0 0-1,-1-1 0,1 1 1,-1 0-1,1-1 0,0 1 1,0 0-1,-1 0 0,1 0 1,0 0-1,-1 0 1,1 0-1,0 0 0,-1 0 1,1 0-1,0 0 0,0 0 1,-1 0-1,1 0 0,0 1 1,-1-1-1,1 0 0,-1 0 1,2 1-1,3 0-829,22 5-3280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0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82 120 9728,'-25'-55'3584,"8"34"-2784,-3-10 416,11 28-33,4-2-351,0 0-96</inkml:trace>
  <inkml:trace contextRef="#ctx0" brushRef="#br0" timeOffset="1">6 5 18463,'14'21'576,"1"13"96,7 15 0,8 19-32,8 8-256,6 1-160,10-4-128,2-10-96,2-3-64,-4-3 32,-12-7-672,-3-6-256,-10-10-448,-10-8-96,-4-10-575,-15-6-289,-10-10-1696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0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 10112,'0'5'4704,"19"-10"-3360,-9 1-33,10-5-319,4-7 64,5-6-480,5-3-160,3-1-256,17 1-128,4 3 64,8 0-640,7 6-256,-5 8-992,-6-2-415,1 7-2625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0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40 8320,'-1'-6'1718,"0"0"0,0 0 1,0 0-1,1-8 0,0 14-1656,0-1-1,0 1 1,0 0-1,1 0 1,-1 0-1,0 0 1,0 0-1,0 0 0,1 0 1,-1 0-1,0-1 1,0 1-1,1 0 1,-1 0-1,0 0 1,0 0-1,0 0 1,1 0-1,-1 0 0,0 0 1,0 0-1,1 0 1,-1 1-1,0-1 1,0 0-1,1 0 1,-1 0-1,0 0 0,0 0 1,0 0-1,1 0 1,-1 1-1,0-1 1,0 0-1,0 0 1,0 0-1,1 0 0,-1 1 1,0-1-1,0 0 1,10 8 437,-3-1-253,-1 1-1,-1 0 1,1 1-1,-1-1 1,-1 1-1,5 10 1,18 61 289,-19-52-405,1 1-49,22 70 284,59 128 0,-87-220-373,1 0 0,0 0 0,0 0 0,1-1 0,-1 0 1,1 0-1,12 10 0,-14-13 14,1 0-1,0 0 1,0-1-1,0 0 1,1 0 0,-1 0-1,0 0 1,1-1-1,-1 1 1,1-1 0,0 0-1,-1-1 1,1 1-1,6-1 1,4 0 14,1-2 1,-1 0-1,0 0 1,1-1-1,-1-1 0,0-1 1,27-11-1,-1-5-570,50-35-1,-65 40-260,-20 12 49,1 0 1,0 0 0,1 1-1,-1 0 1,0 1 0,1-1 0,9 0-1,6-1-3728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1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30 9856,'-44'-29'9082,"44"28"-9022,0 1 0,0 0 0,0 0 0,-1 0 0,1 0 0,0 0 0,0 0 0,0 0 0,-1 0 1,1 0-1,0 0 0,0 0 0,0 0 0,-1 0 0,1 0 0,0 0 0,0 0 0,0 0 0,-1 0 0,1 0 0,0 1 0,0-1 0,0 0 0,0 0 0,-1 0 0,1 0 0,0 0 0,0 0 0,0 1 0,0-1 0,0 0 0,-1 0 0,1 0 0,0 0 1,0 1-1,0-1 0,0 0 0,0 0 0,0 0 0,0 0 0,0 1 0,-3 9 362,3-1-423,-1 0 0,2 0 1,-1 0-1,1 0 0,0-1 0,1 1 1,3 9-1,0-1-42,1-1 1,13 28 0,-12-32-347,1 1-1,0-1 1,19 21 0,-21-27-251,0 0 0,0 0 0,0-1 0,1 0 0,0 0 0,0-1 0,0 1 0,9 3 0,-1-5-2064,-5-6-992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1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48 8704,'-33'-39'3328,"19"34"-2592,-1 2 512,5 3 704,6 3-1504,8 2-704,6-2 160,0 7-448,4-2-192,6 5-256,7 5-128,12 3-2624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73 318 9344,'28'27'3061,"-28"-27"-3033,1 0 123,-1 1-1,1-1 0,0 1 1,-1-1-1,1 1 0,0 0 1,-1-1-1,1 1 1,-1 0-1,1-1 0,-1 1 1,1 7 5882,-4-9-5794,0 1 0,0-1 0,1 0-1,-1 0 1,1 0 0,-1 0 0,1 0 0,-1 0-1,1-1 1,-1 1 0,1-1 0,0 0-1,-4-3 1,-2-4-55,0 1-1,-7-11 1,10 12-157,1 0 1,-1 0-1,1 0 0,1-1 1,-1 1-1,2-1 1,-1 0-1,1 0 1,0 0-1,0 0 1,0-10-1,2 14-40,0 0 0,0 0 0,0 0 1,0 0-1,1 0 0,0 0 0,-1 0 0,1 0 0,1 0 0,-1 1 0,1-1 1,-1 0-1,1 1 0,0-1 0,0 1 0,1 0 0,-1 0 0,1 0 0,-1 0 1,1 0-1,0 0 0,0 1 0,1-1 0,-1 1 0,4-2 0,-5 3 6,1-1-1,-1 1 0,1 0 1,0 1-1,0-1 0,-1 0 1,1 1-1,0 0 1,0 0-1,0-1 0,-1 2 1,1-1-1,0 0 0,0 0 1,0 1-1,-1 0 0,1-1 1,0 1-1,0 0 1,-1 1-1,1-1 0,-1 0 1,1 1-1,-1-1 0,0 1 1,4 3-1,4 4-39,0 1-1,0 1 0,-1 0 1,9 12-1,-11-13-100,18 26-674,-15-22-955,0 1 0,1-1 0,19 18 0,-21-25-687,1-5-1461</inkml:trace>
  <inkml:trace contextRef="#ctx0" brushRef="#br0" timeOffset="1">322 237 7424,'1'1'198,"-1"0"0,0-1 0,1 1 0,-1 0 0,1 0 0,-1 0 0,1 0 0,0 0 0,-1-1 0,1 1 0,0 0 0,0-1 0,-1 1 0,1 0 0,0-1 0,0 1 0,0-1 0,0 1 0,0-1 0,0 0 0,1 1 0,0-1 62,0 1 1,1-1 0,-1 0-1,0 0 1,1 0 0,-1 0-1,0-1 1,0 1 0,4-2-1,3-1 243,1-1-1,-1 0 1,13-7-1,-22 10-493,32-18 444,0-1 0,-2-2 1,0-1-1,27-29 0,-54 49-371,0 0 0,-1 0-1,1 0 1,-1 0-1,0 0 1,0-1-1,0 1 1,0-1 0,-1 1-1,1-1 1,1-5-1,-3 7-37,0 1-1,0-1 1,0 1-1,0-1 1,0 1-1,0-1 1,0 1-1,-1 0 1,1-1-1,0 1 1,-1-1-1,1 1 1,-1 0 0,0-1-1,1 1 1,-1 0-1,0 0 1,0-1-1,0 1 1,0 0-1,0 0 1,0 0-1,0 0 1,0 0-1,0 0 1,0 1-1,-1-1 1,1 0-1,0 0 1,-1 1-1,1-1 1,0 1-1,-3-1 1,-6-1-3,1 0 0,-1 1 0,1 0 0,0 0 0,-1 1 0,1 1 0,-1 0 1,1 0-1,-11 3 0,13-3-35,0 1 0,0 0 0,1 1 0,-1-1 0,1 1 0,0 0 0,-1 1 0,2 0 0,-1 0 0,0 0 0,1 1 0,-7 6 0,7-5-6,-1 1 1,1 0-1,0 1 0,0-1 0,1 1 0,0 0 0,1 0 1,-6 17-1,6-12 10,1-1 1,0 1 0,0 0-1,1 0 1,1 0 0,0 0-1,1 0 1,0-1 0,1 1-1,1 0 1,0-1 0,1 1-1,6 16 1,-4-16 37,1-1 0,0 0 0,1-1-1,0 0 1,0 0 0,1-1 0,0 0 0,1 0 0,1-1 0,-1 0 0,1-1-1,1 0 1,14 7 0,-12-8-269,0-1-1,1 0 0,0-1 1,1 0-1,-1-2 0,1 0 1,-1 0-1,1-1 1,0-1-1,0-1 0,18-2 1,-28 2-375,-1-1 1,0 0 0,0 0-1,0-1 1,0 1 0,0-1 0,4-3-1,14-7-3830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2024 9216,'0'-1'242,"0"0"0,0 1 0,0-1 1,0 1-1,0-1 0,1 0 0,-1 1 0,0-1 0,0 1 1,1-1-1,-1 1 0,0-1 0,1 1 0,-1-1 1,1 1-1,-1-1 0,0 1 0,1 0 0,-1-1 1,1 1-1,-1-1 0,1 1 0,-1 0 0,1 0 1,-1-1-1,1 1 0,0 0 0,-1 0 0,1 0 1,0-1-1,24-2 628,-9 2-102,-15 1-753,20-4 534,0 0 1,0-1-1,0-1 1,0-1-1,28-15 1,178-88 1807,-206 101-2304,481-178 1025,-359 144-770,150-43 323,-53 12-178,250-113 0,-58 14-511,43 23-6,-279 98 63,115-31 55,-275 73-49,441-134 113,94-64-100,170-56-148,-573 209-198,161-48-2230,-304 97 1749,33-5 0,-48 10 82,1 0 1,-1 0-1,0 1 1,0 1-1,0 0 1,11 2-1,-5 2-4088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17 7808,'-9'-4'1010,"1"1"0,-1 1 1,0 0-1,0 0 1,-16-1-1,-6 2 5402,34 2-6279,-1-1-1,0 0 0,1 1 1,-1 0-1,0 0 1,1-1-1,-1 1 1,2 2-1,8 2 281,184 76 3113,-130-52-3010,2-2 0,1-4 0,125 26-1,-91-28-1874,-103-21 1344,14 1-3618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4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 8576,'-1'-1'706,"1"1"-470,0 0-1,0 0 1,-1 0-1,1 0 1,0-1-1,-1 1 1,1 0-1,0 0 1,-1 0-1,1 0 1,0 0-1,-1 0 1,1 0-1,0 0 1,-1 0-1,1 0 1,0 0-1,-1 0 1,1 0-1,0 0 1,-1 0 0,1 0-1,0 0 1,-1 1-1,1-1 1,-2 1 1412,2 0-1412,-1 0-5,0 1-1,0-1 1,1 0 0,-1 1 0,1-1 0,-1 1 0,1-1 0,-1 4 0,0 31 16,3-16 38,1-1 0,1 0 1,12 37-1,29 56 670,-24-64-693,91 200 207,-77-171-426,53 152 6,-17 7-16,-18-59-3,-38-126-15,-8-23-245,2 0-1,0-1 1,19 35-1,-28-62 194,0 0 0,0 0-1,0 1 1,0-1 0,0 0 0,0 0-1,0 0 1,0 1 0,0-1 0,0 0 0,0 0-1,0 0 1,0 1 0,1-1 0,-1 0-1,0 0 1,0 0 0,0 1 0,0-1 0,0 0-1,1 0 1,-1 0 0,0 0 0,0 0 0,0 0-1,1 1 1,-1-1 0,0 0 0,0 0-1,0 0 1,1 0 0,-1 0 0,0 0 0,0 0-1,1 0 1,-1 0 0,0 0 0,0 0-1,0 0 1,1 0 0,-1 0 0,0 0 0,0 0-1,0 0 1,1 0 0,-1 0 0,0 0-1,0-1 1,0 1 0,1 0 0,-1 0 0,0 0-1,0 0 1,0 0 0,1-1 0,-1 1-1,0 0 1,0 0 0,0 0 0,0 0 0,0-1-1,1 1 1,4-15-1966,-5 13 1722,6-19-2567,3-9-1445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4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10112,'0'0'9413,"6"-5"-7525,15-8-1016,0 1 1,1 1-1,27-9 1,71-20-116,-67 24-508,72-21-2057,-119 35 881,0 1 0,0 0 1,1 0-1,-1 1 0,7 0 0,-8 0-355,10 0-3720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57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3 10624,'-9'-3'9562,"8"4"-9220,-8 8 2766,-5 23-4669,11-22 2493,-8 23-840,1 0 0,2 1 0,-7 62 0,11-70-70,-8 61 57,-46 259 375,23-208-438,30-122-80,3-10-325,1 1-1,-1 0 1,1-1 0,0 10-1,1-22-1390,0 0 0,1-1 0,0 1 1,0 0-1,0 0 0,1 0 0,4-9 0,5-21-2844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93 7296,'-2'-7'882,"-5"-26"1493,7 31-2195,-1 1-1,0-1 1,0 1 0,1-1-1,-1 1 1,0 0 0,0-1-1,0 1 1,0 0-1,-1-1 1,1 1 0,0 0-1,0 0 1,-1 0-1,1 0 1,-1 0 0,-1 0-1,-4-2 887,1-1 0,-1 1-1,0-1 1,1-1 0,-8-6 0,19 12-133,-1 3-817,0-1 0,0 0 0,0 1-1,-1 0 1,1 0 0,-1 0 0,4 6 0,17 36 408,14 44 170,11 22-76,128 190-214,-81-147-323,27 32-2487,-116-177 2231,-6-8-318,-1-2 388,0 1 1,0-1-1,0 0 0,0 0 1,0 1-1,1-1 0,-1 0 1,0 1-1,0-1 0,0 0 1,0 0-1,1 1 0,-1-1 1,0 0-1,0 0 0,0 0 1,1 1-1,-1-1 0,0 0 1,0 0-1,1 0 0,-1 0 1,0 0-1,0 1 0,1-1 1,-1 0-1,0 0 0,0 0 1,1 0-1,-1 0 0,0 0 1,1 0-1,-1 0 0,0 0 1,0 0-1,1 0 0,-1 0 1,0 0-1,1 0 0,-1-1 1,5-5-4797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14 114 9600,'-14'3'5017,"24"-7"206,14-4-3832,-6-2-672,0 0 0,21-16 0,-20 13-856,32-17 0,-45 27-350,1 1 0,0-1 0,1 1 0,-1 0 0,12-1 0,-14 3-226,0 0 1,-1-1 0,1 2 0,0-1-1,0 0 1,-1 1 0,1 0 0,0 0-1,-1 0 1,5 3 0,9 7-3389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6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9600,'5'8'3584,"-5"-3"-2784,10-5 2015,-5 0-1567,5 0-32,-1-5-320,6 1-96,4-4-448,10-1-224,4 0-64,1 1-224,5 0-32,4-1-960,1 0-448,-7-4-735,7-3-289,0-5-1760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7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10880,'0'-1'9542,"6"-4"-6157,13-6-4319,-11 7 2119,4-3-1007,1 1-1,0 0 1,1 1 0,23-6 0,57-6-669,-3 1-2376,-70 11 1851,34-9-3575,-49 12 3725,0 0-1,-1-1 1,0 1-1,1-1 1,-1 0-1,0 0 1,5-5-1,11-16-2999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90 11392,'-3'-6'6987,"4"5"-6768,12-9 1412,8-1-1011,-1 1 1,1 1 0,1 1 0,38-9 0,-36 12-239,0 0 1,33-2 0,-47 6-250,1 1-1,-1 0 1,0 1-1,0 0 1,1 0-1,-1 1 1,0 1-1,13 4 1,-17-4-76,-1 0 1,1 1-1,-1-1 1,0 1-1,0 0 1,0 1-1,0-1 0,-1 1 1,0 0-1,0 0 1,0 0-1,0 1 1,-1-1-1,4 10 1,1 5 29,0 1 1,9 40 0,2 34 3,12 152 0,-28-188-66,0-13-120,10 57-1,-12-99 80,0 0-1,0 0 0,0-1 1,0 1-1,1 0 0,2 4 1,-3-7 16,0 0-1,-1 0 1,1 0 0,0 0 0,0 0-1,0 0 1,-1-1 0,1 1 0,0 0-1,0-1 1,0 1 0,0 0 0,0-1-1,1 1 1,-1-1 0,0 0 0,0 1-1,0-1 1,0 0 0,0 0 0,1 0 0,-1 0-1,0 0 1,0 0 0,2 0 0,19-4 67,1-1 1,33-13 0,20-5 70,36 0-416,45-10-4751,-143 29 3351,0-1 0,20-9 0,-5 1-3143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8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12 9984,'-2'-1'321,"0"0"0,0-1 0,1 1 1,-1 0-1,0 0 0,-1 1 0,1-1 1,0 0-1,0 0 0,0 1 0,0 0 1,0-1-1,-1 1 0,1 0 0,0 0 0,0 0 1,-1 0-1,1 1 0,0-1 0,0 0 1,0 1-1,0 0 0,-1-1 0,1 1 1,0 0-1,0 0 0,0 0 0,1 1 0,-5 1 1,5 0-266,0-1 0,0 0 0,0 0 0,0 0 0,0 1 0,0-1 0,0 0 0,1 1 0,-1-1 0,1 1 0,0-1 0,0 1 0,0 2 0,0 0-14,-1 29 8,2 0 0,2 0-1,1 0 1,1 0-1,13 41 1,63 164-60,-33-121 45,96 169 0,-125-254 8,1-1 1,1-1 0,33 37 0,-43-56-230,0-1 0,1 0 0,0-1-1,1-1 1,0 0 0,0 0 0,1-1 0,0-1 0,1 0 0,26 8 0,-25-11-524,1-1 1,-1-1 0,1 0 0,0-1-1,-1-1 1,1-1 0,0 0-1,17-4 1,15-6-3200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8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10752,'0'0'111,"0"0"0,1 0 0,-1 0 0,0-1 0,0 1 1,0 0-1,1 0 0,-1 0 0,0 0 0,1 0 0,-1 0 1,0 0-1,0 0 0,1-1 0,-1 1 0,0 0 0,0 0 1,1 0-1,-1 0 0,0 0 0,1 0 0,-1 0 0,0 1 0,0-1 1,1 0-1,-1 0 0,0 0 0,0 0 0,1 0 0,-1 0 1,0 0-1,0 1 0,1-1 0,-1 0 0,0 0 0,0 0 1,0 1-1,1-1 0,-1 0 0,0 0 0,0 0 0,0 1 0,0-1 1,1 0-1,-1 0 0,0 1 0,7 14 260,-6-12 17,6 20 45,0 0-1,-2 0 0,4 28 0,3 17-209,6 5-23,15 74-37,18 169-172,-39-233-302,22 100-5097,-29-156 1686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 9984,'-9'-3'1591,"7"3"-1020,1-1-1,-1 1 0,0-1 1,1 1-1,-1 0 1,0 0-1,1 0 1,-1 0-1,-3 0 0,11 6 1132,7 11-630,-5-7-800,0 0 0,1 0 0,0-1 0,13 10 0,32 18 212,72 37 1,-21-13-372,-3 9-148,-4-2-1072,-79-55 180,1-2-1,1-1 0,22 9 0,-38-18 408,0 1 0,1-1-1,-1 0 1,0 0 0,1 0 0,-1-1 0,0 0-1,1 0 1,-1 0 0,11-2 0,16-7-3400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9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 11776,'1'1'5138,"4"3"-2511,-1-5-2378,-1 0 0,1-1 0,0 1 0,-1-1-1,1 0 1,-1 0 0,0 0 0,0 0 0,0-1 0,3-2 0,3-2-86,42-28-790,1 2 0,1 3-1,2 2 1,83-30 0,-42 20-3842,-57 24 160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49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10240,'3'-24'7439,"7"29"-5583,3 4-1529,0 1 0,-1 1 0,0 0-1,-1 1 1,-1 0 0,11 15 0,50 88 181,-40-63-242,111 152 75,17-11-3962,-136-163-646,-17-20-63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57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11520,'7'13'12455,"5"2"-11679,179 199 920,172 165-3637,-352-370 1600,1 3-774,0-1-1,1 0 0,1-1 1,0-1-1,21 12 0,4-9-4099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10368,'20'3'4336,"8"8"-3324,-21-7-307,50 23 2740,-40-19-2921,0 1 1,0 1-1,22 18 1,43 43 237,-38-32-347,-8-8-100,113 102 805,-124-107-1027,-1 0 0,-2 2 0,32 50 1,-25-26-329,-2 0 0,36 108 1,-12 27-5126,-41-146 2549,0-8-1903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8320,'-3'-3'6075,"3"3"-5954,0 1 97,0-1-1,0 0 0,0 1 1,0-1-1,0 0 0,0 0 0,0 1 1,0-1-1,0 0 0,0 1 1,0-1-1,0 0 0,0 1 1,0-1-1,2 3 2173,-1-3-2173,12 16 479,2-1 0,0 0 0,20 15 0,-7-7-312,-8-7-221,2 0 0,0-1 0,1-2 0,0 0 0,33 12 0,129 39 228,-134-48-245,61 18-311,-94-33-3866,-12-1 35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 9856,'-1'-1'1200,"0"1"-800,1-1 0,-1 1 0,1 0 0,-1 0 0,1-1 0,-1 1 0,1 0 0,-1 0 0,1 0 0,-1 0 0,0 0 0,1 0 0,-1 0 0,1 0 0,-1 0 0,1 0 0,-1 0 1,1 0-1,-1 0 0,0 0 0,1 0 0,-2 1 0,2-1-249,-1 1-1,0 0 1,1-1 0,-1 1 0,1 0 0,-1 0 0,1-1 0,-1 1 0,1 0 0,0 0 0,-1 0-1,1 0 1,0-1 0,-1 3 0,0 2-209,1 1 0,-1 0-1,1 0 1,1 7 0,7 50 230,3 1 0,31 98-1,-7-30-222,1 28-140,34 132 533,25-6-2675,-93-281 2433,7 14-3193,-9-19 2883,1 1 0,-1-1 0,1 1 0,-1-1 0,1 1 0,-1-1 0,1 0 0,-1 1 0,1-1-1,0 1 1,-1-1 0,1 0 0,-1 0 0,1 1 0,0-1 0,-1 0 0,1 0 0,0 0 0,-1 0 0,1 0 0,0 0 0,0 0 0,-1 0 0,1 0 0,0 0 0,-1 0 0,2-1 0,12-5-3971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10240,'0'0'4704,"4"5"-3424,1-5-97,10 0-351,4 0-32,6 0-320,2-5-128,7 2-192,5-2-128,0-3 64,-5-5-128,-2 0-64,2-5-1152,0-3-512,-5 0-3423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11392,'4'12'9027,"11"16"-6506,5 10-2544,30 87 218,-23-55-210,70 130 0,-17-73-1126,-72-114 614,1 0 0,0-1 1,0 0-1,1-1 0,1 0 1,0 0-1,13 10 0,-22-20 302,-1 0 0,1 0-1,-1-1 1,1 1-1,0 0 1,-1 0-1,1-1 1,0 1-1,-1-1 1,3 1 0,16-4-4143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9472,'3'0'3584,"2"0"-2784,9 0 480,-9 0 95,5-3-351,4-2-32,6 1-352,-1-5-64,1-4-352,-1 1-64,1-1 32,-6 1-160,-1-1-32,2 4-928,-1 0-320,1 5-959,-1 4-353,6 0-1792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9984,'4'8'4512,"6"-8"-3360,-5 0-1,0 0-511,5-3-32,4-7-64,6 2-64,-1-5-224,5-3-224,-1-2-64,6 5-480,0 0-192,0 0-1503,5 0-609,-4-3-1536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10496,'5'-8'3936,"5"-2"-3040,4-6 351,-4 6 33,0-1-416,4-2-96,1 0-320,-2-5-32,6 2-256,6-2-32,-1 0 0,5 5-64,0-3-64,0-2-960,-1-3-416,1 5-1343,5-10-577,-5 0-1024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8960,'0'0'2896,"1"-9"144,2 3-2697,1 0 0,0 0 0,0 0 1,0 0-1,1 1 0,0-1 0,0 1 1,0 1-1,8-6 0,1-1-33,2 1 0,21-11 0,-27 16-91,1 1 1,0 0-1,0 0 0,0 1 0,0 0 1,1 1-1,20-2 0,-26 4-110,0 0 1,0 0-1,0 1 0,0 0 0,0 0 0,0 0 1,0 1-1,0 0 0,-1 0 0,1 0 0,-1 1 1,1-1-1,-1 1 0,0 1 0,0-1 0,7 7 1,-3 0 65,0 0 0,0 1 0,-1 1 0,0-1 0,-1 2 0,-1-1 0,8 18 0,-1 7 125,13 53 0,-12-23 180,8 126 0,-7-40-107,-10-115-348,3-1 0,12 38 0,-19-71-40,1 1 0,-1 0 0,1-1 0,1 1 0,-1-1 0,1 1 0,-1-1 0,1 0 0,0 0 1,1 0-1,6 6 0,-7-9 11,-1 1 1,0-1 0,0 0 0,1 0-1,-1 0 1,1 0 0,-1 0-1,1-1 1,-1 1 0,1-1-1,-1 0 1,1 0 0,-1 0 0,1 0-1,0 0 1,-1 0 0,1-1-1,-1 1 1,1-1 0,-1 1-1,1-1 1,-1 0 0,0 0 0,4-2-1,15-9-271,0 0-1,-1-1 1,0-1 0,18-18-1,69-72-5649,-47 44-1364,-36 38 3193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 10368,'-1'-4'906,"0"0"1,0 0 0,-1 0-1,1 0 1,-1 0 0,-4-6 3124,5 10-3913,0 0 0,1 1-1,-1-1 1,0 0-1,1 0 1,-1 0-1,0 1 1,1-1 0,-1 0-1,1 1 1,-1-1-1,0 0 1,1 1 0,-1-1-1,1 1 1,-1-1-1,1 1 1,-1-1 0,1 1-1,-1-1 1,1 1-1,0-1 1,-1 1-1,1 0 1,0-1 0,0 1-1,-1 0 1,1-1-1,0 2 1,-4 25-500,4-22 586,3 173-333,-1-124 108,2 32-1531,25 148 0,-27-228 232,-1 0-1,1 0 1,0 0-1,6 10 1,-3-8-2733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0 297 7040,'19'-6'15915,"-6"6"-14275,9 1-3279,-6 0 2757,1-1-784,0-1 0,20-3 1,-10 2 29,-4 2-179,189-22 514,-173 18-675,15-1-6,763 5 756,-787 0-745,0 2 0,0 1 1,37 8-1,-44-8-27,1 0 0,0-1 0,41-3-1,-19 0 45,-5 0-135,3 1 96,53 5 0,32 2 50,-21-3-81,50 2 134,-27-2-215,-66-3 93,-10-1 24,105 4 158,54 8-47,-113-4 0,131-5-67,-127-5-150,-103 2 94,220 10-5,-105 2 82,0-4-1,158-11 0,-159 2-49,-62 1-27,87 1 47,251-7 45,-305-3-7,-44 3-24,47 0 1,106 6-25,-183 0-37,383-10 11,-166-6 159,238-20 33,-314 25-163,-35 4-48,176-17 131,-25 6-27,52-6-91,-43 3 102,10 0-139,-247 18 10,212-21 1,-237 22 8,377-38 95,-129 24-55,73-6-27,167-8 0,-101 27 0,-220 5 0,-171-2 1,133 5 57,-105-3-16,9 2-15,9 0-176,-26-3-2632,-21-1-2017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10112,'-24'4'3365,"23"-4"-3283,1 0 0,0 0 0,-1 0 0,1 0-1,0 0 1,-1 0 0,1 0 0,0 1 0,-1-1 0,1 0 0,0 0 0,-1 0 0,1 0 0,0 1 0,0-1-1,-1 0 1,1 0 0,0 1 0,0-1 0,-1 0 0,1 0 0,0 1 0,0-1 0,0 0 0,-1 1 0,1-1-1,0 0 1,0 1 0,0-1 0,0 0 0,0 1 0,0-1 0,0 0 0,0 1 0,0-1 0,0 0 0,0 1-1,0-1 1,0 0 0,0 1 0,0-1 0,0 0 0,0 1 0,0-1 0,0 0 0,1 1 0,9 14 1449,8-1-887,1-1-1,1-1 1,37 18-1,-8-5-182,73 49 50,30 16-887,-131-79-627,1-1 0,1-1 0,-1-1 0,2-1 0,28 5 0,-21-8-1759,-6 0-1302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8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8704,'1'4'10057,"-1"-4"-9902,12 0 2005,13-4-2095,-6-2 339,-1-1 1,-1-1 0,1-1 0,28-20-1,-38 24-385,15-7-439,0 0 0,1 2 0,36-12 0,-39 16-1328,0-2 0,-1 0-1,1-1 1,35-23 0,-37 18-1990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10624,'0'0'312,"1"0"0,0 0 0,0 0 0,-1 1 0,1-1 0,0 0 0,0 0 0,-1 1 0,1-1 1,0 0-1,-1 1 0,1-1 0,0 1 0,-1-1 0,1 1 0,-1-1 0,1 1 0,-1 0 0,1 0 0,9 16 491,-6-8-114,30 62 160,-15-29-770,-4-10-97,16 32-333,52 81 0,-77-136-398,1 1 0,0-1 0,0 0 1,1-1-1,0 0 0,0 0 0,1-1 1,0 0-1,15 8 0,-4-6-2808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09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13 136 8960,'-1'0'292,"0"-1"1,1 1 0,-1-1 0,0 0 0,0 1-1,0-1 1,1 0 0,-1 0 0,0 0-1,1 1 1,-1-1 0,1 0 0,-1 0-1,1 0 1,-1 0 0,1 0 0,0 0-1,0 0 1,-1 0 0,1 0 0,0 0 0,0 0-1,0-2 1,1 2-171,-1-1 0,1 0-1,0 1 1,0-1 0,0 1 0,1-1 0,-1 1-1,0 0 1,0-1 0,1 1 0,-1 0-1,1 0 1,-1 0 0,3-1 0,19-13 438,1 2 0,0 1 0,0 1 0,2 1 0,-1 1 0,46-10 0,-65 18-364,-1 0 0,0 1 1,1-1-1,-1 1 1,1 0-1,-1 0 0,1 1 1,6 1-1,-9-1-119,0 0-1,0 0 0,-1 0 1,1 0-1,0 1 1,-1-1-1,1 1 1,-1 0-1,0 0 0,1 0 1,-1 0-1,0 0 1,0 0-1,0 0 0,-1 1 1,3 4-1,6 11 107,-2 1-1,0 0 0,-1 0 1,-1 0-1,6 38 0,7 107-69,-17-134-130,12 86 18,-11-96-26,2-1-1,0 1 0,14 32 0,-17-47 32,1 0 0,0 0-1,0 0 1,0 0 0,0-1 0,1 1-1,0-1 1,0 0 0,0 0 0,1 0-1,-1-1 1,1 0 0,0 0 0,0 0-1,0 0 1,0-1 0,1 1 0,-1-1-1,1-1 1,-1 1 0,1-1 0,-1 0-1,1 0 1,0-1 0,7 0 0,34-2-689,67-13 0,-87 11-1183,13-2-3359,-35 5 3485,0-1-1,0 1 0,0-1 0,0 0 1,8-6-1,2 0-2707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3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 10112,'-15'-3'4165,"6"1"1525,14 12-5108,8 10-324,1-2 0,0 1 0,27 25 0,-2-1-117,18 26-52,20 24-4775,-68-84 2195,-3-5-1775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8960,'5'0'3424,"4"0"-2656,11-5 320,-10 5 0,7-8-416,8-2-33,9-3-383,0-3-160,0-5-64,0-2-128,-2 2 0,-3 5-799,0 3-353,-4 3-2624,-1 2-1632,5 0 2368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3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10880,'0'0'6015,"0"4"-5119,4 5-96,1 4 128,5 3-352,5 10-96,-1 5-288,4-2-64,1 5 0,1-3-352,-1-2-96,1 2-704,-1-7-192,0-1-607,-4-2-129,0-5-2528</inkml:trace>
  <inkml:trace contextRef="#ctx0" brushRef="#br0" timeOffset="1">25 633 9728,'24'-22'3584,"-16"5"-2784,16-13 480,-14 18 95,5-10-415,-1-7 0,11 3-480,4-5-192,0 7-192,-2-2-96,7 5 32,-4 3-1184,-1 0-480,0 2-3199,0-5-1633,-14-5 3136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9984,'-5'-8'3776,"0"11"-2944,5 10 128,0 8-160,0 23-545,5 11-127,5 13-96,4 17 32,10 35-32,9 18 64,6-2 0,9 18-32,10 22-64,-1-19-416,1-6-191,-4-3-1185,-2-7-416,6-16-1696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5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10112,'-2'1'7486,"6"8"-5014,7 16-3534,-6-16 1739,36 95-739,-8-18-1796,-22-62-1211,20 34-1,-16-35-652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8192,'5'0'3744,"9"0"-1568,-4-5-1312,0 0 32,9-8-193,0 0-127,6-8-320,-6 5-32,9-10 0,-4 5-448,5-5-192,-5 0-895,10 5-385,-5 3-2624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6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11 7936,'6'-10'10719,"-6"20"-9284,-1 3-914,-1 0 0,0 0 0,0-1 0,-2 0 0,-8 23 0,6-19-282,-24 88 578,13-42-615,-71 242 155,79-268-414,5-17-576,-8 21 1,7-11-1069,4-21-2029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 9984,'-9'-1'4886,"6"5"-1900,8 13-1115,-3-12-2052,5 13 315,1-1 0,1 0-1,1-1 1,17 23 0,-16-22-83,19 25-62,24 39-389,-5 8-1007,16 29-4572,-50-92 2214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6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0 655 10368,'10'0'4832,"14"-26"-1857,0 8-1631,-6 5 32,40-34-544,-9 10-224,27-45-384,-13 18-160,25-17 32,-17 17-576,34-1-128,-22 15-1056,17-7-384,-22 7-3423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10752,'1'-2'4680,"3"4"-3345,6 6-778,-8-6 684,8 6-35,1 0 0,14 8 0,6 3-211,145 90 1127,-168-104-2073,25 14 75,0-3-1,1 0 1,1-2 0,45 11 0,146 23-1638,-181-39 281,-11-5-2686,-32-4 2981,1-1-1,-1 1 0,0 0 0,1-1 0,-1 1 0,5-2 0,2-3-3311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 10112,'-5'-3'1459,"4"2"-1165,0 1 0,1-1 0,-1 1 0,0-1 0,0 1 1,0 0-1,1-1 0,-8 1 6320,49 69-4193,60 124-1589,12 55-597,0 54-214,-94-249-116,4 13-845,2-2-1,34 62 0,-58-125 863,20 31-2301,-20-30 1907,1 0 0,-1 0 0,1 0 0,0-1-1,0 1 1,0 0 0,0-1 0,0 1 0,0-1 0,1 0 0,2 1 0,6 3-3768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7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10112,'2'-2'7633,"4"0"-3701,20-4-3459,-14 3 331,163-48-479,-157 44-1109,32-7-3626,-31 10 1621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1 189 10880,'14'13'5056,"11"-18"-2145,-11-3-1759,-4-1-32,18-12-544,-4 4-288,10-4-160,-5 3-128,0-3 32,-5 5-1024,4-2-384,-4 5-992,5-3-351,0-2-2017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8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20 283 9856,'-9'3'1668,"-2"2"7010,23 0-6171,-3-4-2205,1-1 0,-1 0 0,1-1 0,0 1 0,-1-2 0,0 0 0,1 0 0,-1 0 0,0-1 0,14-7 0,-7 3-209,-1 0-1,0-2 0,28-19 1,35-38-969,-61 52 337,42-41-2828,20-16-5612,-58 54 4883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55 171 10624,'-6'-7'928,"3"3"-51,-1-1-1,1 1 1,-1 0-1,0 0 1,0 1 0,0-1-1,-8-4 1,11 8-789,1-1 1,-1 1-1,0 0 1,1-1-1,-1 1 1,0-1 0,1 1-1,-1-1 1,1 1-1,-1-1 1,1 0-1,-1 1 1,1-1-1,0 0 1,-1 1-1,1-1 1,0 0-1,-1 0 1,1 1-1,0-1 1,0 0 0,0 0-1,0 1 1,0-1-1,-1 0 1,2 0-1,-1 1 1,0-1-1,0 0 1,0 0-1,0 0 1,0 1-1,0-1 1,1 0 0,-1 1-1,0-1 1,1 0-1,-1 0 1,1 1-1,-1-1 1,1 0-1,2-3 5,-1 1-1,1 0 1,0-1-1,0 1 1,0 0-1,0 1 1,5-4-1,72-38 1156,-78 42-1221,7-2 108,-1 0-1,2 1 1,-1-1-1,0 2 1,1-1-1,-1 1 1,1 1 0,-1 0-1,1 0 1,16 1-1,-19 1-55,0 0-1,0 0 1,0 0-1,-1 1 1,1 0-1,0 1 1,-1 0-1,0 0 1,1 0-1,-1 0 1,0 1-1,-1 0 0,1 0 1,-1 1-1,8 8 1,-3-1-7,-1 1 0,-1 0 0,0 0 0,-1 1 0,0 0 0,-1 0 0,5 18 1,24 108 144,-26-89-210,-3-1-1,1 59 1,-5-42-43,1-14 16,7 96-83,-8-127 71,2 0 0,1 0 0,1 0 1,12 32-1,-16-50 42,-1 0 1,1 0 0,0 0-1,1 0 1,-1 0 0,1-1-1,-1 1 1,1-1 0,0 0-1,0 0 1,1 0 0,-1 0-1,1 0 1,-1-1 0,1 1-1,0-1 1,0 0 0,0 0-1,0 0 1,7 1 0,-6-3 17,0 0-1,-1 0 1,1 0 0,0-1-1,-1 0 1,1 0 0,-1 0-1,1 0 1,6-4 0,38-19 68,-9 0-1209,70-58 1,-35 24-3463,46-29-9606,-81 61 9723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9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8 12288,'-4'-1'1180,"2"0"-786,1 0-1,-1 0 1,1 0-1,-1 1 1,0-1-1,1 1 1,-1-1-1,0 1 1,1 0 0,-1-1-1,0 1 1,1 0-1,-1 0 1,0 0-1,1 1 1,-1-1-1,0 0 1,1 1 0,-1-1-1,-3 2 1,5-2-335,-1 1 0,0 0 0,1 0 0,-1-1 1,1 1-1,-1 0 0,1 0 0,0-1 1,-1 1-1,1 0 0,0 0 0,0 0 0,-1 0 1,1-1-1,0 1 0,0 0 0,0 2 0,3 20 193,11 49-151,31 136 70,28 80-2464,-44-177-3894,-23-85 1777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9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11264,'10'17'4676,"11"19"-276,-14-27-4187,-1 0 1,1-1-1,1 1 1,9 8-1,23 15 94,63 38 0,72 22-334,-159-85-49,95 40-2441,-96-42 1445,0 0-1,1-2 0,-1 1 0,1-2 1,23 1-1,2-3-3028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6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 9088,'-7'-8'9184,"9"12"-8038,43 79 1030,-5-6-1659,64 92 43,-45-95-419,91 92-1,-122-137-90,-2-3-122,-15-17-503,-1 0 1,-1 2 0,0-1-1,8 13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09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9472,'-7'3'8788,"6"-2"-8569,12 11 1957,29 19-1360,-29-22-703,50 43 212,83 112-64,13 37-1153,-59-67-5042,-82-113 1598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10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8 321 9600,'-8'10'4476,"8"-10"-4391,0 0 0,0 0 0,1 1 0,-1-1 0,0 0 0,0 0 0,0 0 0,0 0 0,0 1 0,0-1 0,0 0 0,1 0 0,-1 0-1,0 0 1,0 0 0,0 0 0,0 0 0,0 1 0,1-1 0,-1 0 0,0 0 0,0 0 0,0 0 0,0 0 0,1 0 0,-1 0 0,0 0 0,0 0 0,0 0 0,1 0 0,-1 0 0,0 0 0,0 0 0,1 0 0,22-4 2156,-20 3-2263,16-4 399,0-2 0,0 0-1,0-2 1,-1 0 0,26-17 0,125-95-1016,-62 35-3597,-70 54 1634,-7 6-1563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10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15 234 12032,'-2'-4'1086,"0"0"442,0 1 1,0-1-1,1 1 0,-1-1 1,1 0-1,-1-4 1,1 6-1484,1-1 1,0 0-1,0 1 1,0-1-1,0 0 1,1 1-1,0-5 1,2-2 34,0-1 0,1 1 1,0 0-1,1 1 0,0-1 1,0 1-1,1 0 1,0 0-1,0 0 0,0 1 1,1 0-1,8-6 0,-6 6 22,0 0-1,0 0 1,1 1-1,0 1 0,0 0 1,0 0-1,0 1 0,1 0 1,0 0-1,15-2 1,-23 6-55,1-1 0,-1 1 1,0-1-1,0 1 0,0 0 1,1 0-1,-1 1 0,0-1 1,0 0-1,1 1 0,-1 0 1,0 0-1,0 0 1,0 0-1,0 1 0,0-1 1,0 1-1,-1-1 0,1 1 1,0 0-1,-1 0 0,1 1 1,-1-1-1,3 4 0,0 1 39,-1 1 0,0 0-1,-1 0 1,1 0-1,-2 0 1,1 1 0,1 11-1,6 69 224,0-3-348,-7-74 0,0 0 1,0 0-1,1 0 1,1-1-1,0 1 0,10 17 1,-10-22-3,1 1 0,-1-1 1,1-1-1,1 1 0,-1-1 1,1 0-1,0 0 0,1-1 1,12 7-1,103 45-235,-92-45 334,-1 1-1,-1 1 0,0 2 0,43 31 0,-67-44-31,0 1-1,0 1 0,-1-1 0,1 1 1,-1 0-1,0 0 0,0 0 0,0 0 1,-1 1-1,0 0 0,0-1 0,0 1 1,-1 0-1,4 13 0,-3-4-22,-1 0 0,-1 0 0,0 0 0,0 0-1,-2 0 1,0 0 0,0 0 0,-2 0 0,0 0 0,0-1 0,-1 1 0,-13 27-1,6-21-625,0 0 0,-2 0-1,0-1 1,-1 0 0,-2-2 0,0 1-1,-26 22 1,-48 35-4940,44-39 396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14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3256 7040,'-15'-15'915,"10"10"-419,0 0-1,0 0 0,0-1 0,-6-9 1,-5-2 1372,5 7 1570,24 11-1043,-5 1-2106,1 1 0,-1 0 1,1 0-1,-1 1 0,0 0 0,0 0 1,-1 1-1,1 0 0,12 11 0,1 4 124,29 37-1,52 56 91,-12-18-361,-89-94-141,285 331 132,-29 9-37,85 107 442,-331-435-546,167 197 1291,-175-206-1287,-1-1-1,1 0 1,-1-1 0,1 1 0,0 0-1,0-1 1,0 1 0,1-1-1,-1 0 1,1 0 0,3 1 0,-4-2 2,0-1 0,-1 1 1,1-1-1,0 0 1,0 1-1,-1-1 0,1-1 1,0 1-1,0 0 1,0-1-1,-1 1 1,1-1-1,0 0 0,-1 0 1,1 0-1,0 0 1,3-3-1,6-4 10,0 0-1,0-1 1,0-1 0,-1 1-1,-1-2 1,0 0 0,9-12-1,-2 3 107,35-32-1,-4 16 207,89-50 0,87-42 64,69-55 101,-80 42-399,-134 89-35,108-50 0,-113 63-20,219-106 90,-239 119-119,176-89 83,-2-5 45,-115 57-25,-79 45-69,260-136 189,-188 104-235,102-53-12,76-56 289,-89 36-98,-102 63-67,209-134 170,-230 151-306,1 3-1,3 4 0,126-43 1,-31 13 76,-131 48-27,-1-3-1,42-28 0,223-165 77,-154 120-182,-99 65 102,-49 27 2,0 1 1,-1 0-1,1 0 1,0-1-1,-1 1 1,1-1-1,-1 1 1,0-1-1,0 0 1,0 1-1,1-1 1,-1 0-1,-1 0 0,1 0 1,0 0-1,0 0 1,-1 0-1,1 0 1,-1 0-1,0 0 1,0 0-1,1 0 1,-1 0-1,-1 0 1,1 0-1,0 0 1,0 0-1,-1-1 1,0-1-1,-1-3-13,0 1 0,0 0 0,-1 0 1,1 0-1,-2 0 0,1 0 0,0 1 0,-7-8 0,-14-15-29,2 4 73,-33-49 0,-57-126-128,103 181 82,-94-147 42,91 148-37,-22-33-2,-157-237-50,156 232 50,-129-217-18,-29-54-95,158 271 101,-75-109-53,56 87 112,53 76-44,0 0-1,0 1 1,0-1-1,0 0 0,0 1 1,0 0-1,0-1 0,0 1 1,-1 0-1,1-1 0,0 1 1,0 0-1,0 0 1,-1 0-1,1 0 0,0 0 1,0 0-1,0 0 0,-1 1 1,1-1-1,0 0 1,0 1-1,-1 0 0,-29 11 66,19-5-112,-1 1 1,-21 20-1,-9 5 117,-26 14-43,-97 73-120,122-86 94,-2-1 0,-2-3 1,-65 32-1,-65 37-149,-290 189 335,319-194-259,-1-10 192,45-26-30,-65 21 86,144-68-194,-94 35 280,81-34-236,2 2-1,0 2 0,-65 38 1,-15 29-25,60-39 19,-116 67 0,28-39-6,-53 30 60,-173 116 77,235-117-43,128-95-96,-56 55 87,17-15-132,45-44 28,-151 128 19,108-95 65,-72 42-1,74-55-42,-1-2 0,-50 16 0,44-18-1,-55 28-1,75-28-72,2 2 1,0 1-1,-43 40 1,34-27-9,3-5 12,-124 100 39,112-98 71,-96 48 0,88-54-66,-136 62-55,104-42-1,-30 13 143,85-42-92,19-10-64,-22 9-1,32-14-525,7 22-14410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19.6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573 2976 7296,'-102'33'2448,"50"-16"-1471,-38 14 1475,77-24-2312,13-7-141,0 0-1,0 0 0,0 0 0,-1 0 0,1 0 1,0 1-1,0-1 0,0 0 0,0 0 1,-1 0-1,1 1 0,0-1 0,0 0 0,0 0 1,0 0-1,0 1 0,0-1 0,0 0 1,0 0-1,0 1 0,0-1 0,0 0 0,0 0 1,0 1-1,0-1 0,0 0 0,0 0 0,0 1 1,1 1-1,1 0 0,0-1 0,0 1 1,-1 0-1,1-1 0,0 1 1,0-1-1,4 2 0,-5-2 9,13 7 50,0 0 0,1 0 0,-1-2 0,2 0 0,-1 0 0,1-2-1,0 0 1,22 3 0,-17-5 129,1-1 0,0 0-1,0-2 1,0-1 0,41-8 0,-16-2 204,-1-2 0,0-2 0,55-28 0,128-79 450,-134 69-659,316-163 176,34-19-298,-99 47-126,183-104 107,-186 69-7,-8-23 159,-287 211-113,12-10 337,-33 28 863,-36 30-697,-25 19-360,-64 45-1,-16 0-312,-43 12-79,-27 19-17,-269 142-325,378-211 448,-368 200-219,-321 214 182,550-329 197,31-20 208,35-22 181,106-58-280,20-9-6,-2-2 1,1 0-1,-30 8 1,39-17-170,14-3-31,0 0 1,0 0-1,0 0 0,-1 0 0,1 0 1,0 0-1,0-1 0,0 1 1,0 0-1,0 0 0,0 0 0,0 0 1,0 0-1,-1 0 0,1 0 0,0 0 1,0 0-1,0 0 0,0 0 1,0-1-1,0 1 0,0 0 0,0 0 1,0 0-1,0 0 0,0 0 1,0 0-1,0-1 0,0 1 0,0 0 1,0 0-1,-1 0 0,1 0 1,0 0-1,1 0 0,-1-1 0,0 1 1,0 0-1,0 0 0,0 0 1,0 0-1,0 0 0,0 0 0,0 0 1,0-1-1,0 1 0,2-3-17,0 0 0,0 0 0,1 0 0,-1 0 0,4-2 0,124-107-177,-90 80 177,104-77-14,-4 20 26,-93 60 6,167-108-16,-205 131 14,485-305-177,71-15-2,296-144-246,-647 368 306,70-36-25,-92 37 98,-69 39 31,104-61 637,-218 117-353,-1 1-1,1-1 1,10-11 0,-12 6 320,-7 11-572,0 0 0,0-1 0,0 1 0,0 0 0,0 0 0,0-1 0,0 1 0,-1 0 0,1 0 0,0-1 0,0 1 0,0 0 0,0 0 0,0 0 0,0-1 0,0 1 0,0 0 0,-1 0 0,1-1 0,0 1 0,0 0 0,0 0 0,-1 0 0,1 0 0,0-1 0,0 1 0,0 0 0,-1 0 0,1 0 0,0 0 0,0 0 0,-1 0 0,-4-1 60,-1 0 0,1 0-1,-1 1 1,0 0 0,1 0-1,-9 2 1,-59 8-24,-81 23-1,-29 13-220,-37 17-145,-40 33-154,47-3-22,141-61 315,-126 56-296,-539 257-944,437-186 1149,49-35 168,215-107 97,-208 103 114,49-22 181,-71 40 694,260-135-966,-14 6-37,0 1 0,1 1 0,1 1 0,-30 25 0,46-35 0,-2 0-6,2 1 0,-1 0-1,0 0 1,1 0-1,-4 6 1,6-9 17,-1 1 0,1 0 0,0-1 0,0 1 0,-1-1 0,1 1 0,0 0-1,0-1 1,0 1 0,0-1 0,0 1 0,0 0 0,0-1 0,0 1 0,0 0 0,0-1 0,0 1 0,0-1 0,1 1 0,-1 0-1,0-1 1,0 1 0,1-1 0,-1 1 0,0-1 0,1 1 0,-1-1 0,0 1 0,1-1 0,-1 1 0,1-1 0,-1 1 0,1-1 0,-1 0-1,1 1 1,-1-1 0,1 0 0,-1 0 0,1 1 0,0-1 0,-1 0 0,1 0 0,-1 0 0,2 1 0,6 1-18,0 0 0,0-1 0,1 0 0,-1 0 1,0 0-1,14-2 0,3-1-1,30-6 0,-26 1-3,0-1 0,40-16 1,-15 1 2,72-43 0,25-31 56,-89 56-6,0 1 5,137-94 72,-2-12-29,-111 81-52,12-8-4,108-84 6,98-89 14,-3 9 4,79-82-71,-21-3 12,-210 187 37,-18 15 97,-36 29 192,-79 75-14,0 0 1,13-18-1,-27 32-220,0-1 1,-1 0 0,1 0-1,0 0 1,-1 0 0,0 0-1,0 0 1,0 0 0,0-1-1,0 1 1,-1 0 0,1-4 0,-1 6-57,0 0 1,-1 0 0,1-1 0,0 1 0,0 0 0,-1 0-1,1 0 1,-1 0 0,1 0 0,-1 0 0,1 0 0,-1 0 0,0 0-1,1 0 1,-1 0 0,0 0 0,0 0 0,0 1 0,1-1-1,-1 0 1,0 1 0,0-1 0,0 0 0,0 1 0,0-1 0,0 1-1,-1 0 1,1-1 0,0 1 0,0 0 0,0 0 0,0-1-1,-2 1 1,-3 0-3,1 0-1,0 1 1,0 0-1,-1-1 1,1 2-1,0-1 1,0 0-1,0 1 1,0 0-1,-6 4 1,-102 59-119,-47 38-90,-44 43-144,-38 39-112,183-140 336,-162 126-304,-13 23-6,163-135 300,15-12 27,-212 181-348,-54 64-43,-2-5 156,74-51 162,200-188 144,-224 212-56,27-36 58,42-26 76,49-35 42,48-41-11,100-112-99,0 1 0,1 1-1,0 0 1,1 0 0,-8 19 0,13-27-3,0 0 0,0 0 0,0-1 0,0 1 0,1 0 0,0 0 0,-1 0 0,1 0 0,1 0 0,-1 0 0,2 5 0,-2-7 6,1-1 0,-1 1 0,1-1 0,0 1 0,-1-1 0,1 1 0,0-1 0,0 1 0,0-1 0,0 0 0,0 0 0,0 0 0,1 0 0,-1 0 0,0 0 0,1 0 0,-1 0 0,1 0-1,-1 0 1,0-1 0,1 1 0,0 0 0,-1-1 0,1 0 0,2 1 0,2-1-16,-1 0 1,1 0-1,-1-1 0,0 1 1,1-1-1,-1-1 0,0 1 1,6-3-1,24-8 17,-1-2 0,1-1 0,40-25 0,-26 8 73,64-54-1,59-59 66,-132 113-102,129-113 76,54-65 16,24-9-38,-66 51-21,139-122 15,-76 88-10,106-98-71,144-117-29,-450 382 57,-10 10 265,35-37-1,-66 60-200,-1 0-1,0-1 0,0 1 0,0-1 0,0 1 1,-1-1-1,1 0 0,-1 1 0,0-1 0,1 0 0,-1 0 1,0 0-1,-1 0 0,1 0 0,0-5 0,-1 7-53,0 0 0,0 0-1,0 1 1,0-1-1,-1 0 1,1 0-1,0 1 1,-1-1-1,1 0 1,0 0 0,-1 1-1,1-1 1,-1 1-1,1-1 1,-1 0-1,1 1 1,-1-1 0,1 1-1,-1-1 1,0 1-1,1-1 1,-1 1-1,0-1 1,-2 0-4,1 1-1,0-1 1,0 1-1,-1-1 1,1 1 0,0 0-1,-1 0 1,1 0-1,0 0 1,0 0 0,-5 1-1,-8 3-1,0 0 0,-22 10 0,-78 35-286,-40 20-123,132-59 332,-159 75-339,-58 49-89,-340 223-517,-57 89 314,317-209 475,106-66 145,145-115 62,-181 140 86,30-33 113,39-34 106,-21 11-11,202-139-293,-2 0-14,0 0 0,1 1 0,-1-1 0,0 0 0,0 0 0,0 1 0,0-1 0,0-1 0,-3 2 0,5-4-1,0 0 0,1 0 1,-1-1-1,1 1 0,0 0 0,0 0 0,0 0 1,0 0-1,2-3 0,8-17-5,1 2 0,1 0 0,28-35 0,59-51-28,-24 27 37,68-78-5,148-115-82,-216 203 90,332-285 50,-206 194-68,-27 21-49,-28 28 43,-65 54 61,-36 26 89,-2-2 1,44-42-1,-83 71 6,0-1 0,-1-1-1,1 1 1,2-6 0,-4 3 297,-8 7-32,-1 2-317,0 1 0,0 0 0,1 0 0,-1 1 0,-7 4 0,-149 103 90,115-76-148,-107 74-30,137-96 4,-153 108-205,-34 41-146,-2 3 33,7-16 106,-169 166 122,322-270 86,15-16 7,-52 52-137,70-66 10,1 1 1,0 1-1,-17 29 0,27-43 121,1 0 1,0 1-1,-1-1 0,1 0 1,0 1-1,0-1 1,0 1-1,1-1 0,-1 1 1,1-1-1,-1 1 1,1 0-1,0-1 0,0 1 1,0-1-1,0 1 1,1 0-1,-1-1 0,2 5 1,-2-6 9,1 0 1,0 0-1,0 1 1,0-1-1,0 0 1,0 0-1,0 0 1,0 0-1,0 0 1,1 0-1,-1 0 0,0-1 1,3 2-1,0 0 7,0-1-1,0 0 0,0 0 0,1 0 1,-1 0-1,5 0 0,13-1 5,-1-1 1,1 0-1,0-1 0,28-8 1,96-31-55,-53 12 20,-2-5 0,-2-3 0,125-73 0,670-494-47,-231 54 166,-473 379-16,-38 34 15,-34 32 22,-79 79-42,-2 1 506,28-33 0,-123 143-315,-12 20-384,-14 39 1,-27 23 18,-7 11 32,-30 84 105,15 12 62,135-259-102,1 0 1,0 0-1,1 1 1,-9 31 0,15-45 0,0 0 1,-1-1-1,1 1 1,0 0-1,0 0 1,0 0-1,0 0 1,0 0-1,1 0 1,-1 0-1,1-1 1,-1 1-1,1 0 1,-1 0-1,1 0 1,0-1-1,0 1 1,0 0-1,0-1 1,0 1-1,0-1 1,1 1-1,-1-1 1,0 0-1,1 1 1,-1-1-1,1 0 1,-1 0-1,1 0 1,0 0-1,-1 0 1,3 0-1,-1 0 1,0-1 0,0 1 0,-1-1-1,1 0 1,0 0 0,0 0-1,0-1 1,0 1 0,0 0 0,3-2-1,2-1 1,1 0-1,-1 0 1,13-7-1,6-7 15,-1-2 0,46-40 0,112-119 82,35-52 5,153-174-99,42-45 11,-181 209 29,-48 51-53,-40 47-21,-38 37-22,-87 86 86,35-28 0,-53 46-6,-1 0 0,1 0 0,0 0 0,-1 0 0,1 0 1,0 0-1,0 0 0,-1 1 0,1-1 0,0 1 0,0-1 0,0 1 1,0 0-1,3 0 0,-4 0-11,0 0 1,0 1-1,0-1 1,0 0-1,0 1 1,0-1-1,0 1 1,-1-1-1,1 1 0,0 0 1,0-1-1,-1 1 1,1 0-1,0-1 1,-1 1-1,1 0 1,0 0-1,-1-1 1,1 1-1,0 2 1,0 2 14,1 0 1,-1 0 0,0 1-1,0-1 1,0 0 0,-1 1-1,0-1 1,-1 8 0,-1 4 10,-1 0 0,0 1 0,-1-1 1,-9 19-1,-49 118 39,-116 240-54,-34 44 0,114-264-47,25-45 31,28-45-5,37-62-84,8-17 20,2-4-12,4-10-11,0 1 1,0 0-1,8-18 0,49-99-190,48-72 138,33-27 107,-80 121 47,167-247-24,-103 182-66,-30 40 32,-25 36 145,-70 88-32,1-1 0,-1 1 0,1 0 0,-1 1 0,1-1 0,9-5 0,-13 9-64,0 0 1,0 0-1,0 0 1,1 0-1,-1 0 0,0 0 1,0 0-1,1 0 1,-1 0-1,0 0 1,0 0-1,1 0 0,-1 0 1,0 0-1,0 0 1,1 0-1,-1 0 1,0 0-1,0 0 0,0 0 1,1 1-1,-1-1 1,0 0-1,0 0 0,0 0 1,1 0-1,-1 1 1,0-1-1,0 0 1,0 0-1,0 0 0,0 1 1,1-1-1,-1 0 1,0 0-1,0 0 0,0 1 1,0-1-1,0 0 1,0 0-1,0 1 1,1 23 193,-8 25-20,-2-1 1,-29 91-1,20-78-76,-69 236 547,82-282-666,-6 24-105,10-37 16,1 0 0,0 1 0,-1-1 0,1 0 0,0 1 0,0-1-1,1 0 1,-1 1 0,0-1 0,1 0 0,0 1 0,1 3 0,20-4-1813,-14-6 1366,0 0 0,11-7 0,16-10-1356,30-5-1325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1.6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2178 2259 10496,'-17'14'6173,"-8"8"-6666,-80 54-226,-13 9 131,2 13 320,-13 9 152,-214 141 471,237-174 10,-346 226 3773,442-294-4016,6-3-90,0 0 0,0 0 1,0-1-1,-1 0 0,1 1 0,-1-2 0,1 1 0,-9 2 0,10-6-92,6-5-8,4-3 41,1 0 1,0 0-1,1 1 0,0 0 1,11-9-1,288-255-69,144-82 0,-405 320 53,-20 16 14,3-2 15,44-41-1,-62 46 44,-12 16-29,0 0 0,0 0-1,0 0 1,0 0 0,0 0 0,0-1 0,0 1 0,0 0 0,0 0 0,0 0 0,0 0 0,0 0 0,0-1 0,0 1 0,0 0 0,0 0 0,0 0 0,0 0 0,0-1 0,0 1 0,0 0 0,0 0-1,0 0 1,-1 0 0,1 0 0,0-1 0,0 1 0,0 0 0,0 0 0,0 0 0,0 0 0,0 0 0,-1 0 0,1 0 0,0 0 0,0 0 0,0-1 0,0 1 0,0 0 0,-1 0 0,1 0 0,0 0 0,0 0-1,0 0 1,0 0 0,0 0 0,-1 0 0,-2 0-8,0 1 0,0-1-1,0 1 1,1 0 0,-1 0 0,0 0-1,0 0 1,-4 3 0,-17 10-56,-23 18 0,-75 57 21,-64 46 198,-348 266 906,367-267-586,32-30 26,79-64-263,51-37-206,0 1 1,0-1-1,-1-1 0,1 1 1,-10 2-1,14-4-28,0-1 0,1 0-1,-1 0 1,0 0 0,0 0 0,1 0-1,-1 0 1,0 0 0,0 0 0,1 0-1,-1 0 1,0 0 0,1 0 0,-1 0 0,0-1-1,0 1 1,1 0 0,-1-1 0,0 1-1,1 0 1,-1-1 0,1 1 0,-1-1 0,1 1-1,-1-1 1,0 1 0,1-1 0,0 1-1,-1-1 1,1 1 0,-1-2 0,0 0-1,1 0 1,-1 0-1,1 0 0,0 0 1,-1 0-1,1 0 1,0 0-1,0-1 1,0 1-1,1 0 0,-1 0 1,2-4-1,6-16-21,1 1-1,1 0 0,16-26 1,81-130-68,53-42 76,155-168 32,12 11-76,-131 158 11,-41 50-16,-39 43 27,-39 40 166,-58 61 46,-17 20-104,-4 4-8,-30 29 120,28-26-178,-81 78 118,-45 51-69,-452 436 272,372-373-305,28-38-68,33-36 58,34-36 234,104-78-193,0 1-1,-1-2 1,1 1-1,-25 8 1,35-15-59,0 0 0,0 1 0,0-1 0,0 0-1,-1 1 1,1-1 0,0 0 0,0 0 0,0 0 0,-1 0 0,1 0 0,0 0 0,0 0-1,0 0 1,-1-1 0,1 1 0,0 0 0,0-1 0,0 1 0,0-1 0,0 0 0,0 1 0,0-1-1,0 0 1,0 1 0,0-1 0,0 0 0,0 0 0,0 0 0,1 0 0,-1 0 0,0 0-1,0 0 1,1 0 0,-1 0 0,1 0 0,-1-2 0,-1-3-24,1-1 0,0 1-1,1 0 1,0-1 0,0 1 0,0-1 0,0 1 0,1-1-1,0 1 1,4-12 0,4-9-26,0 1 0,2 0 0,17-30 0,83-131-81,37-34 42,583-687 48,-587 748 27,-36 40-64,-48 52 73,-57 63 58,-7 10 1,-34 37 18,-55 57-22,-45 39-38,-26 29 1,-255 246 247,-33-23 823,367-326-793,82-62-302,1 0 1,-1 0 0,-1-1-1,1 1 1,0-1 0,0 1-1,-6 0 1,9-1 7,-1-1-1,1 0 1,-1 0 0,1 0 0,-1 0-1,1 0 1,-1 0 0,1 0-1,-1 0 1,1 0 0,-1 0-1,1-1 1,-1 1 0,1 0 0,-1 0-1,1 0 1,-1 0 0,1-1-1,0 1 1,-1 0 0,1-1-1,-1 1 1,1 0 0,0-1 0,-1 1-1,1 0 1,0-1 0,-1 1-1,1-1 1,0 1 0,-1-1-1,1-4-30,-1 1 0,1-1 0,0 1 0,0-1 1,1 1-1,0-1 0,-1 1 0,1-1 0,1 1 0,-1 0 0,3-6 0,10-23-111,1 0 1,25-38-1,97-144-183,56-48-37,334-391-277,30 26 112,-512 579 487,76-88-4,-186 198 327,-51 51-181,-53 55 117,-27 32 86,-234 233 314,-29-6 193,443-411-803,-1-1 1,-30 19-1,46-33-19,0 1 0,0-1 0,0 1 1,0-1-1,0 1 0,0-1 0,0 0 0,0 0 0,0 1 0,0-1 0,0 0 0,0 0 0,0 0 0,0 0 0,0 0 0,0 0 0,0 0 0,1-1 1,-3 1-1,3-1-1,-1 1 0,1-1 0,-1 1 0,1-1 0,-1 1 0,1-1 0,0 1 0,-1-1 0,1 0 0,0 1 0,-1-1 0,1 0 0,0 1 0,0-1 0,0 0 1,-1 1-1,1-1 0,0 0 0,0 0 0,0 1 0,0-1 0,0 0 0,1 0 0,0-7-43,1 0 0,0 0 0,0 0 1,1 1-1,0-1 0,1 1 0,0 0 0,5-8 0,40-56-172,-18 27 102,77-112-372,176-193-263,-121 156 602,-33 30 51,-28 30 91,22-33 362,-100 139 238,-38 41-224,-59 56-18,-23 23-210,-47 56 33,-37 25 48,12 3 73,-36 35 152,57-76-173,131-121-232,-4 2 7,-69 62 96,88-78-136,0-1 1,0 1 0,1 0 0,-1 0 0,0-1 0,0 1-1,0 0 1,0-1 0,0 1 0,-1-1 0,1 0 0,0 1-1,0-1 1,0 0 0,-2 1 0,3-2-3,0 1 1,0-1-1,0 0 0,0 1 1,0-1-1,0 0 0,0 1 1,0-1-1,0 0 0,0 1 1,1-1-1,-1 0 0,0 1 1,0-1-1,1 1 0,-1-1 1,0 1-1,1-1 0,-1 1 1,1-1-1,-1 0 0,59-74-419,63-65-273,50-38-112,-112 117 590,222-218-632,8 15 407,-105 110 324,-44 36 100,-48 33 209,-75 61 217,-18 24-388,0 0-1,0-1 0,1 1 1,-1 0-1,0-1 0,0 1 1,0 0-1,0-1 0,1 1 1,-1-1-1,0 1 0,0 0 1,0-1-1,0 1 0,0-1 1,0 1-1,0 0 0,0-1 1,0 1-1,0-1 0,0 1 1,0 0-1,-1-1 0,1 1 1,0 0-1,0-1 0,0 1 0,-1-1 1,1 1 4,-1 0 1,1-1-1,-1 1 0,0 0 1,1 0-1,-1 0 1,0 0-1,1 0 0,-1 0 1,1 0-1,-1 0 1,0 0-1,1 1 0,-1-1 1,1 0-1,-1 0 1,0 0-1,1 1 0,-1-1 1,-22 14 274,-62 57 249,-52 36 16,-32 36-32,74-62-308,-614 511 35,548-466-970,39-34-298,100-76 279,-41 23 1,62-38 633,-1 0 0,1-1-1,-1 1 1,1-1 0,0 1 0,-1-1-1,1 1 1,-1-1 0,0 0 0,1 0-1,-1 0 1,-1 0 0,5-28-2362,0 25 2243,2-4 1,32-43-338,2 2 1,2 1-1,3 2 1,1 2-1,2 2 1,86-59 0,-122 94 516,87-55-798,-89 56 200,1 1 0,0 0 0,0 1 0,0 0 1,1 0-1,-1 1 0,1 0 0,17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2.2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1 128,'10'0'0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0:22.8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1078 970 6272,'8'-30'680,"17"-118"6902,-51 155-7282,22-6-148,-11 6-99,-1-1 0,1 2 0,0 0 1,0 0-1,1 2 0,0 0 0,1 0 0,-16 17 0,-4 8 44,-45 61 0,-80 132 380,43-59 310,85-123-760,29-63-182,14-215 804,-2 78-413,-7 85-176,1-198 99,-5 262-135,-3-28 203,3 32-201,0-1 0,-1 1 0,1-1 0,0 1 0,-1 0 0,1-1 0,-1 1 0,1 0 0,-1-1 0,0 1 0,1 0 0,-1 0 0,0 0 0,0 0 0,0 0 0,-2-2 0,3 3-20,-1 0-1,1 0 0,-1-1 0,0 2 0,1-1 0,-1 0 0,0 0 1,1 0-1,-1 0 0,1 0 0,-1 0 0,0 0 0,1 1 0,-1-1 1,1 0-1,-1 1 0,1-1 0,-1 0 0,1 1 0,-1-1 0,1 0 1,-1 1-1,1-1 0,0 1 0,-1-1 0,1 1 0,-1 0 0,-7 10-15,0-1 1,1 1-1,0 1 0,1-1 0,-10 24 0,5-8-21,-51 108-62,-146 336-241,59-113 1059,146-350-678,0 0 0,-1 0 0,0 0 0,-7 9 0,11-17-45,0 0-1,0 0 1,0 1-1,0-1 1,0 0-1,-1 0 1,1 0-1,0 0 1,0 0-1,0 1 1,-1-1-1,1 0 1,0 0-1,0 0 1,0 0-1,-1 0 1,1 0-1,0 0 1,0 0-1,0 0 1,-1 0 0,1 0-1,0 0 1,0 0-1,-1 0 1,1 0-1,0 0 1,0 0-1,0 0 1,-1 0-1,1 0 1,0 0-1,0 0 1,0 0-1,-1-1 1,1 1-1,0 0 1,0 0-1,0 0 1,-1 0-1,1 0 1,0-1-1,-1 0 4,0 0-1,1-1 0,-1 1 0,1-1 0,-1 1 0,1-1 0,-1 1 0,1-1 1,0-1-1,-2-15 12,2 0 0,2-30 0,19-107 37,21-42-21,88-298-90,-24 101 36,15-69 459,-144 530-534,11-34 18,-98 239-283,27-70 239,30-47-252,48-135-21,1 0 0,1-1 0,0 1 0,1 1-1,2 33 1,2-41-693,0 0 0,1 0 0,4 13-1,-7-26 1085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17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9856,'10'-7'8439,"1"6"-5646,-7 1-2991,1 0 436,0-1 0,0 0-1,0 0 1,5-2 0,2 0 2,11-1-58,-1 1 1,0 1-1,43 2 0,-28 0 7,227 9 861,112 9 289,-242-3-1098,55 4-18,-188-19-222,268 19 39,-1 17 218,684 75 414,-264-47-551,-297-25 67,-142-19-62,108 11 78,-108-7-149,73 8-35,317 27 28,-210-47 310,-115-6-279,252-1-39,-368-6-21,148-5-7,6-1 163,389 3-165,-186-5 124,-493 9-92,390 5 60,260-2 308,-132-28-273,-512 21-108,182-12 55,410-19 93,-468 29-84,197-9 33,-256 8-208,727-47 201,-484 20-101,88-8-121,180 8-79,9 20 289,0-25-214,97-34 281,-277 24-310,423 1-878,-560 53 34,-7 20-909,-270-16 940,-1 3-1,72 23 1,30 28-4251,-104-38 1947,-2-6-1301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1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1617 9728,'-8'-1'8453,"22"-1"-3150,-4 1-6078,0-1 925,0 0-1,-1-1 1,1 0 0,-1 0 0,1-1 0,-1 0 0,0-1 0,0 0 0,-1 0 0,0-1 0,0 0 0,0-1 0,-1 0-1,12-12 1,-10 7-95,0 1 0,-1-1-1,-1-1 1,0 0-1,0 0 1,-1 0-1,-1-1 1,0 0 0,4-22-1,2-26 18,-2 0-1,-3 0 1,-3 0-1,-8-102 1,3 141-57,-25-212-37,18 189-56,-1 1-1,-2 0 1,-21-49 0,-68-111-586,-18 10 373,103 168 344,8 13-57,6 11-11,1 0 0,-1-1 0,0 1 1,0 0-1,-1 0 0,1 0 1,0 0-1,-1 0 0,0 0 0,0 1 1,-4-3-1,7 4 0,-1 1 0,1 0 1,-1 0-1,0 0 0,1 0 0,-1 0 0,1 0 1,-1 0-1,0 0 0,1 0 0,-1 0 0,1 0 1,-1 1-1,1-1 0,-1 0 0,1 0 0,-1 1 1,1-1-1,-1 0 0,1 1 0,-1-1 1,1 0-1,-1 1 0,1-1 0,-1 0 0,1 1 1,0-1-1,-1 1 0,1-1 0,0 1 0,-1-1 1,1 1-1,0 1 0,-7 19-207,5-3 215,1 1 0,1-1 1,0 0-1,2 1 0,5 28 1,-4-25 19,120 561 244,-55-289-263,37 152-88,22-4-20,-93-346 80,5-1 1,4-1 0,69 110-1,-98-182-92,1 0 0,28 33 0,-42-54 109,0 0-1,0 0 1,0 0 0,0 0 0,0 0 0,0 0 0,0 0 0,0 0 0,0 0 0,1 0 0,-1 0 0,0-1 0,0 1 0,1-1 0,-1 1-1,0-1 1,1 1 0,-1-1 0,3 0 0,-4 0 11,1 0-1,-1 0 1,0 0 0,1-1-1,-1 1 1,0 0 0,1 0-1,-1-1 1,0 1-1,0 0 1,1-1 0,-1 1-1,0 0 1,0-1 0,0 1-1,0 0 1,1-1-1,-1 1 1,0-1 0,0 1-1,0 0 1,0-1-1,0 0 1,-2-18-75,-1 6-8,-1 0 1,0 1 0,-1 0 0,-1 0 0,-10-18-1,-45-57-500,4 6 278,-54-132 77,96 180 233,-2-4 22,2 0 1,1-1-1,-10-42 1,24 76 32,-1 0 1,1 0-1,0-1 1,0 1-1,0 0 0,1 0 1,0-1-1,0 1 1,0 0-1,0 0 0,0 0 1,1 0-1,0 0 1,0 0-1,0 1 0,0-1 1,0 0-1,1 1 1,4-5-1,5-5 359,1 1 0,0 1-1,20-14 1,-27 20-352,29-20 180,-1 1-1001,49-46-1,-79 66 171,-1 0-1,0 0 1,0 0 0,0 0-1,-1-1 1,1 1-1,-1-1 1,0 0 0,0 0-1,1-8 1,-1 9 7,7-21-4158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7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13 107 8320,'-12'-22'12015,"23"22"-10735,-6 0-984,1-1-1,-1 0 0,1 0 0,-1 0 0,1-1 0,9-4 1,31-17 554,-28 13-583,-2 2-40,1 0 0,0 1-1,28-8 1,-42 15-184,-1-1 0,1 1-1,-1 0 1,1 0 0,0 0 0,-1 0 0,1 0 0,-1 0 0,1 1-1,-1 0 1,1-1 0,-1 1 0,0 0 0,1 0 0,-1 0-1,0 0 1,1 1 0,-1-1 0,0 1 0,0-1 0,0 1 0,0 0-1,-1 0 1,1 0 0,0 0 0,-1 0 0,1 0 0,-1 0 0,2 4-1,2 4 82,0 1-1,-1-1 1,0 1-1,-1 0 1,4 19-1,-2-1-151,-2 0 0,1 33-1,-4 28-94,0-87 126,1 1 0,0-1 0,0 1 0,0-1 0,0 1 0,1-1-1,-1 0 1,1 1 0,0-1 0,0 0 0,0 0 0,0 0-1,1 0 1,-1-1 0,1 1 0,-1-1 0,1 1 0,0-1 0,0 0-1,0 0 1,1 0 0,-1-1 0,0 1 0,1-1 0,-1 0-1,1 0 1,-1 0 0,1 0 0,6 0 0,-9-1-140,34 0-2198,-12 0-4436,-21 0 6253,-1 0 0,0 1 0,0-1 0,1 0 0,-1 0 0,0 1 0,0-1 0,5 3-1554,-5-2 1478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2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 13056,'-5'-8'4927,"1"8"-1087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22399,'4'37'352,"1"10"-224,5 5-32,0 3 0,-1 9-128,4 14 32,2 6 0,4-1 64,1-10-32,4-14-32,0-8-768,5-8-352,-4-9-576,-3-8-224,-2-5-639,-1-5-321,1-6-1184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9 9600,'-2'-2'483,"0"1"1,0 0 0,1 1-1,-1-1 1,0 0 0,0 1-1,0-1 1,0 1 0,0-1 0,0 1-1,0 0 1,0 0 0,0 0-1,0 0 1,-3 0 0,4 1-335,-1 0 1,0-1 0,1 1 0,0 0 0,-1 0-1,1 0 1,-1 0 0,1 0 0,0 0 0,0 0 0,0 1-1,-1-1 1,1 0 0,0 1 0,1-1 0,-1 1-1,0-1 1,0 1 0,1-1 0,-2 3 0,-1 5 19,0 1 1,1 0-1,-1 0 1,2 0-1,-1 13 1,2 55 54,1-55-153,57 561 153,39-52-220,-88-491-14,67 313-630,-52-255-2298,-24-98 2832,0-1-1,0 1 1,0 0 0,1-1 0,-1 1 0,0 0 0,0-1 0,0 1-1,0-1 1,1 1 0,-1 0 0,0-1 0,1 1 0,-1-1 0,0 1-1,1-1 1,-1 1 0,1-1 0,-1 1 0,1-1 0,-1 1-1,1-1 1,0 0-97,0-1 0,-1 1-1,1-1 1,0 1 0,-1-1-1,1 0 1,-1 1-1,1-1 1,-1 0 0,1 0-1,-1 1 1,0-1 0,1 0-1,-1 0 1,0 0 0,1-1-1,8-22-3598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3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9472,'1'36'9283,"4"32"-6109,3 51-3434,-25 602 1003,1-376-756,16-148-3203,-1-183 2412,-1-9-4,-5-24-3926,2-9 889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3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10 600 8832,'-1'-4'800,"1"3"-647,0 0 0,0 0 0,0 0 0,0 1 1,0-1-1,0 0 0,-1 0 0,1 0 0,0 0 1,-1 1-1,1-1 0,0 0 0,-1 0 1,1 1-1,-1-1 0,1 0 0,-1 1 0,1-1 1,-4-2 3057,5 7-2737,-1 0-1,1 0 1,1 0-1,-1 0 0,0-1 1,1 1-1,0 0 1,0-1-1,3 5 1,3 6 98,60 96 1976,-6-12-1854,181 346-544,-83-147-2631,-141-261 1084,-15-29 650,0 1-1,1-1 0,0 1 1,6 6-1,-11-14 638,1 1 0,-1-1 0,0 1-1,1-1 1,-1 1 0,0-1 0,1 1 0,-1-1 0,0 0 0,1 1 0,-1-1 0,1 0 0,-1 1-1,1-1 1,-1 0 0,1 0 0,-1 1 0,1-1 0,-1 0 0,1 0 0,-1 0 0,1 0 0,-1 0-1,1 0 1,-1 0 0,1 0 0,-1 0 0,1 0 0,0 0 0,-1 0 0,1 0 0,-1 0 0,1 0-1,-1 0 1,1-1 0,-1 1 0,1 0 0,-1 0 0,1-1 0,-1 1 0,0 0 0,1-1 0,-1 1-1,1-1 1,13-13-3580</inkml:trace>
  <inkml:trace contextRef="#ctx0" brushRef="#br0" timeOffset="1">312 1 9344,'2'0'249,"-1"0"0,0 0 0,0 0 0,1 0 0,-1 1 0,0-1 0,0 0 0,0 1 0,0-1 0,1 1 1,-1 0-1,0-1 0,0 1 0,0 0 0,1 1 0,6 4 150,14 10 1367,0 1 1,34 34-1,-44-38-1340,-1 1 0,0 0 0,0 1 0,-2 1 0,13 24 0,10 37 263,-4 1-1,27 115 0,12 169 693,-47-195-1277,-8 0 1,-10 189 0,-2-344-331,-2 27-2010,4 45 0,-1-83 2138,2 13-2641,-3-13 2580,0-1 0,0 1 0,1-1 1,-1 0-1,0 1 0,1-1 0,-1 0 0,0 0 0,1 1 0,-1-1 0,1 0 0,-1 0 0,0 1 0,1-1 0,-1 0 0,1 0 0,-1 0 0,1 0 0,-1 0 0,0 0 0,1 0 0,-1 0 0,1 0 0,-1 0 0,1 0 0,-1 0 0,1 0 1,-1 0-1,1 0 0,17-4-4369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12032,'-2'1'7548,"6"1"-5838,9 0-1470,29-2 636,88 3 1112,-110-1-2607,0 1 0,0 0 1,0 2-1,27 10 1,-4 1-5222,-19-11 1035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10368,'14'17'3936,"-9"-8"-3040,15 0 447,-11-6-31,1 2-384,5-1 0,-1 0-384,6 1-160,-6-1-224,6-4-128,2-4 0,2-5-480,6-3-96,4-6-1056,0-3-415,3-4-2977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1391 8448,'5'-6'7018,"-5"5"-6713,1 1 0,0 0 1,15-4 1702,5-2-852,-13 2-1010,-1 0 0,0 0-1,0-1 1,0 0 0,0 0 0,-1-1-1,0 0 1,0 0 0,0 0 0,-1-1 0,0 0-1,0 0 1,-1 0 0,6-13 0,2-17 72,14-68 1,-21 78-195,-1 1 0,-1-1 0,-2-51 0,-3 45-3,-2 0 1,-13-56-1,-15-10 12,6 21-87,-40-150-186,56 195 133,-46-137-163,45 144 258,-1 0 0,-1 0 0,-1 1-1,-20-25 1,30 44 14,-1-1-27,-1-1 0,1 1 0,-2 1-1,1-1 1,-8-5 0,13 11 12,0 1 1,0-1-1,1 1 0,-1-1 1,0 1-1,0-1 0,1 1 0,-1 0 1,0-1-1,0 1 0,0 0 1,0 0-1,0-1 0,-1 1 1,2 0 2,-1 0 0,1 1 0,0-1 0,-1 0 0,1 0 0,-1 0 0,1 0 0,0 1 1,-1-1-1,1 0 0,0 0 0,0 0 0,-1 1 0,1-1 0,0 0 0,-1 1 0,1-1 0,0 0 1,0 1-1,0-1 0,-1 0 0,1 1 0,-1 2-13,1 0-1,-1 0 1,1 0 0,-1 0-1,1-1 1,0 6-1,0-8 25,3 50 36,2 1 0,12 50 1,-9-62-6,42 235 37,5-52-144,-39-175 111,2-1-1,41 75 1,-42-94 50,1 0 1,1-1-1,2-1 1,0-1-1,41 34 1,133 90 187,-169-130-240,0 2-85,20 12-3525,-46-32 3421,1 0 0,-1 0 0,0 0 0,1 0 0,-1 0 0,0 0 0,1 0 0,-1 0 0,0 0 0,1 0 0,-1 0 0,0 0-1,1 0 1,-1 0 0,0 0 0,0-1 0,1 1 0,-1 0 0,0 0 0,1 0 0,-1 0 0,0-1 0,0 1 0,1 0 0,-1 0 0,0-1 0,0 1 0,1-1 0,-1 1-175,5-5-3814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11520,'0'0'7199,"0"4"-6847,0 0-32,0 13-192,0-4-32,0 8-32,5 5-128,-5-5 32,0-3-544,5-2-160,0-3-576,0 5-191,0-5-1601,0-5-640,-1 5 384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6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196 144 8064,'-52'-71'3744,"-11"32"-2752,54 34-64,-11-3-416,6 3-128,-1 2-384,5-2-64,2 0 0,3 2-320,10 3-128,-2 0-448,17 3-192,-6 2-2304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8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8064,'0'0'9743,"14"1"-7801,0 2-1448,-1-1 1,1 0 0,23 0-1,7-3-28,0-2 0,61-13 0,-79 12-1116,0 2 1,50 2-1,-38 0-5486,-38 0 5868,1 0 1,0 0-1,-1 0 1,1 0-1,0 1 1,-1-1-1,1 0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6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127 451 8448,'0'13'11658,"-2"-13"-10415,-10 0-149,7 1-758,0-1 0,1 0 0,-1 0 0,0 0 0,1 0 0,-1-1 0,1 0-1,-1 0 1,1 0 0,-1-1 0,1 1 0,-9-5 0,11 4-314,0 1 1,0 0-1,0-1 1,0 0-1,0 1 1,0-1-1,1 0 1,-1 0 0,1 0-1,-1 0 1,1 0-1,-1 0 1,1 0-1,0-1 1,0 1-1,0 0 1,0-4-1,-4-14-32,0-2 0,2 1 0,1 0-1,0-1 1,3-32 0,1 20 7,2 0 1,14-58-1,-15 84 1,-1 0 0,1 0 1,0 0-1,1 1 0,-1-1 1,2 1-1,5-9 0,-9 15-7,1-1-1,-1 0 0,1 0 1,-1 0-1,1 1 0,0-1 0,0 1 1,0 0-1,0-1 0,0 1 1,0 0-1,0 0 0,0 0 1,0 0-1,0 1 0,0-1 1,1 0-1,-1 1 0,0 0 1,1-1-1,-1 1 0,0 0 1,1 0-1,-1 1 0,0-1 1,1 0-1,-1 1 0,0-1 1,4 2-1,0 1-36,-1 0 1,1 0-1,-1 1 0,0-1 1,0 1-1,0 0 1,-1 0-1,0 1 0,1 0 1,-1-1-1,3 7 1,6 10-60,16 34 0,-13-24 46,-10-19 41,1-1 0,0 0 0,0 0 0,12 12 0,-16-21 11,-1 1 0,1-1 1,0 1-1,0-1 0,0 0 0,0 0 0,1 0 1,5 2-1,-7-4 6,-1 1 1,1-1-1,0 1 1,0-1-1,0 0 1,0 0-1,0 0 1,0 0 0,0 0-1,-1 0 1,1 0-1,0-1 1,0 1-1,0-1 1,0 0-1,-1 1 1,1-1-1,1-1 1,2-1-1,-1 0 1,-1 0-1,1-1 0,0 0 1,-1 1-1,6-10 0,-6 10-2,-1-1 0,1 0 0,0 1 0,1-1 0,-1 1 0,0 0 0,5-3 0,-6 5-7,-1 1 0,1-1-1,-1 1 1,1-1-1,-1 1 1,1 0 0,-1-1-1,1 1 1,-1 0 0,1 0-1,0 0 1,-1 0-1,1 1 1,-1-1 0,1 0-1,0 1 1,-1-1-1,1 1 1,-1-1 0,1 1-1,-1 0 1,0-1-1,1 1 1,-1 0 0,2 1-1,3 3-13,0 0 0,0 0 0,-1 1 0,1-1 1,-1 1-1,-1 0 0,6 8 0,26 52-416,-25-45-59,-4-6-582,-1 0 0,-1 0 1,5 18-1,-6-19-924,-2 1 1,1-1-1,-1 23 1,-2-18-1804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3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 2816,'-2'-4'7460,"-2"3"-5080,-13 1 7923,35 0-9993,1 0-157,-7-1 50,0 1-1,0 1 1,0 0 0,0 0 0,21 6 0,-17-1-124,-8-3-32,1 0-1,0 0 1,0-1 0,0 0-1,0-1 1,12 1 0,8-2 310,-23 13-3312,-5-11 2251,0-1-1,0 1 1,0-1-1,0 1 1,0-1-1,0 1 1,1-1-1,-1 0 1,3 2-1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0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6 968 7296,'-4'3'10277,"3"4"-6860,1 12-4440,0-13 2559,0-6-1516,0 0 0,0 0 0,0 1 0,0-1 0,0 0-1,0 0 1,0 0 0,0 0 0,0 1 0,0-1 0,0 0 0,0 0-1,0 0 1,0 0 0,0 0 0,1 0 0,-1 1 0,0-1 0,0 0-1,0 0 1,0 0 0,0 0 0,0 0 0,0 0 0,1 0 0,-1 1-1,0-1 1,0 0 0,0 0 0,0 0 0,0 0 0,1 0 0,-1 0-1,0 0 1,0 0 0,0 0 0,0 0 0,0 0 0,1 0 0,-1 0-1,0 0 1,9-3 634,7-7 13,-11 4-564,0 0-1,-1 0 1,0 0 0,0-1 0,0 1 0,4-12-1,2-3 54,6-9 30,54-114 259,-62 125-419,-1-1 0,-1 0 1,-1 0-1,0 0 1,2-36-1,-11-114 1,0 122-77,-3 1 1,-1-1-1,-2 1 0,-2 1 1,-3 0-1,-20-46 1,30 78 15,4 11 14,1 1 0,-1-1 0,0 0-1,0 0 1,-1 1 0,1-1 0,0 1 0,-1-1 0,-2-2 0,3 4 15,1 1-1,0 0 0,-1 0 1,1 0-1,0 0 0,-1 0 1,1 0-1,0 0 0,0 0 1,-1 0-1,1 0 0,0 0 1,-1 0-1,1 0 0,0 0 1,-1 0-1,1 0 0,0 0 1,-1 0-1,1 0 0,0 0 1,-1 0-1,1 0 0,0 1 1,0-1-1,-1 0 0,1 0 1,0 0-1,0 1 0,-1-1 1,1 0-1,0 0 0,0 0 1,0 1-1,-1-1 0,1 1 1,-1 1-5,-1 0 0,1 0 0,0 0 0,0 0 1,0 0-1,0 0 0,-1 5 0,-2 12-52,0 1 0,-1 28 0,0 192-161,5-219 222,13 206 5,-13-222-3,9 76 40,3-1 0,24 87 0,-18-103-82,3-2 0,57 119 0,-66-159 49,25 45 136,-32-59-129,0 0-1,0-1 1,1 0 0,0-1-1,13 12 1,-17-17-15,-1 0-1,0 0 1,1 0-1,-1 0 1,1 0-1,0-1 1,-1 1 0,1 0-1,0-1 1,-1 1-1,1-1 1,0 0 0,-1 0-1,1 0 1,2 0-1,-3 0 3,0 0-1,-1 0 0,1-1 0,0 1 1,0 0-1,-1-1 0,1 1 0,0 0 1,0-1-1,-1 1 0,1-1 0,-1 1 1,1-1-1,0 0 0,-1 1 0,1-1 1,-1 1-1,1-1 0,-1 0 0,0 0 1,1 1-1,-1-1 0,0 0 0,1 0 1,-1 1-1,0-1 0,0 0 0,0 0 1,0 0-1,0 1 0,0-1 0,0 0 1,0 0-1,0 0 0,-1-8-33,0 0 0,-1 1 1,0-1-1,-1 1 0,1-1 0,-2 1 0,1 0 0,-9-14 0,-1-4-38,-66-124-330,77 147 399,-23-41-75,23 39 62,0 1-1,0-1 1,0 0 0,1 1-1,0-1 1,0 0-1,-1-9 1,2 12 13,1 0 1,-1 0-1,1 0 0,-1 1 1,1-1-1,0 0 0,0 0 1,0 0-1,0 1 0,0-1 0,0 0 1,0 1-1,1-1 0,-1 1 1,0-1-1,3 0 0,27-22 190,-22 18-137,87-55 288,-49 33-2617,-2-2-5455,-30 21 3178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3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1 771 8704,'0'-1'516,"5"-16"1956,-5 16-2277,0 0 0,1 1 0,-1-1 0,0 0 0,0 0 1,1 1-1,-1-1 0,0 0 0,1 1 0,-1-1 0,1 1 0,-1-1 0,1 0 0,-1 1 1,1-1-1,-1 1 0,1-1 0,0 1 0,0-1 0,8 1 1766,-6 0-1696,1 1 0,-1-1 0,0 0 1,0-1-1,0 1 0,0-1 1,0 1-1,0-1 0,0 0 1,0 0-1,-1 0 0,1 0 0,4-3 1,-2 1 24,6-4 576,20-16-1,68-63 495,96-99-797,70-63-2326,-246 232 1119,13-13-1664,1 2 0,1 2-1,56-32 1,-41 33-1985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3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0 920 9728,'2'-3'5763,"6"-3"-2102,-2 1-2387,52-36 1763,-4 3-2175,130-91 445,-121 89-1254,53-42-13,-34 22-38,209-115-108,-39 26-2118,-56 13-4029,-173 120 4981,33-24-3592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2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7808,'0'0'8965,"-15"0"-4715,14 0-4194,0 1 1,0-1-1,-1 0 0,1 1 0,0-1 0,0 1 0,0 0 0,-1-1 0,1 1 0,0 0 0,0 0 0,0 0 0,0 0 0,0 0 0,0 0 0,0 1 1,-14 19 152,7-4-15,0 0 1,1 1-1,-6 23 0,-8 54 176,12-12-125,7-60-181,0 27 70,2 1 0,2-1 1,2 1-1,3-1 0,13 54 0,-9-64 48,2 0 1,1-1-1,2-1 0,2 0 0,34 52 1,-34-64 10,1 0 1,36 35 0,-47-53-305,20 13 0,-3-3-4686,-25-17 4613,1-1 0,-1 0 0,1 0-1,-1 1 1,1-1 0,-1 0-1,0 0 1,1 0 0,-1 1 0,1-1-1,-1 0 1,1 0 0,-1 0 0,1 0-1,-1 0 1,1 0 0,-1 0-1,1 0 1,-1 0 0,1-1 0,-1 1-1,1 0 1,-1 0 0,1 0 0,-1-1-1,1 1 1,-1 0 0,1-1 0,4-3-4536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6144,'1'2'13531,"-8"19"-13551,-1-2 348,-36 120 878,-41 184-1196,75-272 63,-8 32-1691,15-74 425,0 1 1,-1-1 0,-7 13 0,5-13-617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9088,'0'0'8069,"1"11"-5141,3 2-2489,2-2 0,-1 1 0,1-1 1,1 1-1,11 13 0,-12-17-333,77 106 561,131 140-1,-163-197-577,38 39-3436,-88-96 3160,-1 1 0,1-1 0,-1 1 0,1-1 0,0 1 0,-1-1 0,1 1 0,-1-1 0,1 0 0,0 1 0,-1-1 0,1 0 0,0 0 0,-1 0 0,1 1 0,0-1 0,0 0 0,-1 0 1,1 0-1,0 0 0,-1 0 0,1 0 0,0 0 0,0 0 0,-1-1 0,1 1 0,0 0 0,-1 0 0,1-1 0,0 1 0,-1 0 0,1-1 0,0 1 0,-1 0 0,2-2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9728,'0'0'3120,"0"13"2442,1-12-5426,0 1-1,0-1 1,1 0 0,-1 0-1,0 1 1,0-1 0,1 0-1,-1 0 1,1 0 0,-1-1-1,0 1 1,1 0 0,0-1-1,-1 1 1,1-1 0,-1 1-1,1-1 1,2 1 0,34 0 658,-24-1-545,20 0-48,20 1-1319,-46-1 204,0-1 0,0 0 0,-1-1 0,13-3 0,18-9-4452,-23 5 1708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4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7936,'2'0'800,"1"0"1,0 0-1,-1 0 0,1-1 1,0 0-1,-1 1 1,1-1-1,-1 0 1,4-2-1,2 1-42,15-5 285,0 2 0,0 0-1,45-2 1,-57 7-718,0 0 1,-1 1-1,1 0 0,-1 1 1,1 0-1,-1 1 0,0 0 0,1 1 1,-2 0-1,19 10 0,-23-11-269,-2 0 1,1 0-1,0 1 0,-1-1 0,1 1 1,-1-1-1,0 1 0,0 0 0,0 0 1,-1 1-1,0-1 0,0 1 0,0-1 1,0 1-1,0-1 0,-1 1 0,0 0 1,0 0-1,0 6 0,1 8-46,-2 1 1,0 0 0,-4 25-1,3-35 23,-8 78-79,-9 171-345,18-255 390,0 0 0,0-1 0,1 1 0,-1 0 0,1 0 1,0 0-1,0-1 0,0 1 0,1-1 0,-1 1 0,1-1 0,0 1 0,0-1 0,4 5 1,-3-4 28,1-1 1,-1 0 0,1 0 0,0-1 0,-1 1 0,1-1 0,0 0 0,0 0 0,1 0 0,-1 0 0,0-1 0,7 2 0,3 0-673,1 0 0,22 0 0,-27-3-827,0 0 1,0 0-1,-1-1 0,19-5 1,-14-1-1112,-4-1-1492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28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27 8576,'-1'-3'855,"-3"-20"8764,5 28-9259,1 0-1,1 0 1,5 10-1,0 2-26,1 10-154,-2 0 0,6 41 0,-5-18-108,60 220-726,-67-264 595,1 1-390,1 1-1,-1-1 1,1 0 0,0 0 0,1 0-1,4 6 1,28-32-14392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9216,'1'-1'137,"-1"1"0,0 0 0,0-1 0,0 1 0,0 0 0,0 0 0,1-1 0,-1 1 0,0 0 0,0 0 0,0-1 0,0 1 0,1 0 0,-1 0 1,0 0-1,0-1 0,1 1 0,-1 0 0,0 0 0,1 0 0,-1 0 0,0 0 0,0 0 0,1 0 0,-1-1 0,0 1 0,1 0 0,-1 0 0,0 0 0,1 0 0,-1 0 0,0 0 0,0 0 1,1 0-1,-1 1 0,0-1 0,1 0 0,-1 0 0,0 0 0,0 0 0,1 0 0,-1 0 0,0 1 0,1-1 0,-1 0 0,0 0 0,16 15 2640,-6-6-1942,109 68 1789,-86-57-2110,34 28 1,-56-39-400,0 0 1,-1 1-1,0 0 0,-1 1 1,0 0-1,0 1 0,9 17 1,-3-1 88,0-1 0,-2 2 1,-1-1-1,-2 2 1,12 50-1,-14-48-356,-2 1 0,-1 0 0,-1 0 0,-2 0 0,-1 0 0,-2 0 0,-1 0 0,-2 0 0,-8 36 0,1-35-1102,7-20-663,-5 24 0,9-37 1690,0-1 97,0 1-1,-1-1 0,1 0 0,0 1 1,0-1-1,0 0 0,0 1 1,0-1-1,0 1 0,-1-1 0,1 0 1,0 1-1,0-1 0,0 0 1,0 1-1,1-1 0,-1 1 0,0-1 1,0 0-1,0 1 0,0-1 0,0 0 1,0 1-1,0-1 0,1 0 1,-1 1-1,0-1 0,0 0 0,0 1 1,1-1-1,-1 0 0,0 0 1,1 1-1,-1-1 0,0 0 0,0 0 1,1 0-1,-1 1 0,1-1 1,4 0-3982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6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8704,'-8'8'12010,"8"-8"-11857,0 1 0,1-1-1,-1 1 1,0-1 0,0 1 0,1-1 0,-1 1-1,0-1 1,1 0 0,-1 1 0,1-1 0,-1 1-1,1-1 1,-1 0 0,0 0 0,1 1 0,-1-1-1,1 0 1,0 1 0,5-1 182,0 1-1,-1-1 1,11 0-1,12 0 195,93 11 511,-39-7-723,77 1-165,-117-5-706,-16 0-2620,-25 0 2590,0 0 0,1 0 0,-1 0 1,0 0-1,0-1 0,0 1 0,0 0 0,0-1 1,0 1-1,0-1 0,0 1 0,0-1 0,0 1 0,0-1 1,0 0-1,1-1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8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81 5888,'2'-4'600,"-1"0"0,1 0 0,-1 0 0,0 0 0,2-10 4208,-23 1-286,15 9-4267,0 0 1,0 1-1,0-1 0,0 1 1,-1 1-1,0-1 0,1 1 1,-1 0-1,0 0 0,-12-1 1,9 2-224,0 0 1,1 1 0,-1 0-1,0 1 1,0 0-1,-16 4 1,5 1-68,0 2 0,1 0 0,0 0 0,0 2 0,-27 18 0,17-8 16,-42 20 0,65-38 42,0 0 0,1 0 0,-1-1 0,0 0-1,0 0 1,0-1 0,0 1 0,-9-2-1,4 1 115,11 0-141,-1 0 1,1-1-1,0 1 0,-1 0 1,1 0-1,0-1 1,-1 1-1,1 0 1,0-1-1,0 1 1,-1 0-1,1-1 1,0 1-1,0-1 0,-1 1 1,1 0-1,0-1 1,0 1-1,0-1 1,0 1-1,0 0 1,0-1-1,0 1 1,0-1-1,0 1 0,0 0 1,0-1-1,0 0 1,0-19-2,0 13 203,0 7-191,0 0 1,0 0-1,0 0 0,0-1 0,0 1 0,0 0 0,1 0 0,-1-1 1,0 1-1,0 0 0,0 0 0,0 0 0,0-1 0,0 1 0,0 0 1,1 0-1,-1 0 0,0 0 0,0-1 0,0 1 0,0 0 0,1 0 1,-1 0-1,0 0 0,0 0 0,0 0 0,1 0 0,-1 0 0,0-1 1,0 1-1,0 0 0,1 0 0,-1 0 0,0 0 0,0 0 0,1 0 1,-1 0-1,0 0 0,0 0 0,1 0 0,-1 0 0,0 1 0,0-1 1,0 0-1,1 0 0,-1 0 0,0 0 0,0 0 0,0 0 0,1 0 1,-1 0-1,0 1 0,0-1 0,0 0 0,0 0 0,0 0 0,1 0 1,-1 1-1,3 4 73,-1 0 0,0 0-1,0 0 1,0 0 0,0 0 0,-1 0 0,0 0 0,0 1 0,0 9 0,1 2 49,28 147 276,-8 22-373,-15-106-20,30 238-29,-36-305 1,2-1 0,-1 0 0,2 1 0,-1-1 0,2-1 0,-1 1 0,2 0 0,10 16 0,-15-27 26,1 1 0,-1 0 0,1-1 1,0 0-1,0 1 0,0-1 0,0 0 0,0 0 1,0 0-1,0 0 0,0 0 0,0 0 1,0-1-1,0 1 0,1-1 0,1 1 0,6 0 92,0-1-1,14 0 0,-8-1-56,1 1 81,17 1 166,0-2 1,55-9-1,-30 0-116,40-9-16,-69 16-381,-24 3-498,0-1 0,0 1 0,10-3 0,-14 2-308,0 0-1,0 0 0,0 0 0,0 0 1,0 0-1,0 0 0,0 0 0,1-2 1,6-5-4712,1 0 1510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4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7680,'3'5'10404,"5"-2"-6444,14 0-4729,-11-2 1968,3 1-767,1-1 0,21-2 1,-23 1-347,1 0 1,-1 0-1,15 3 1,-21-2-181,-1 0 1,0-1 0,10-1-1,-1 1-3452,-15 0 3441,0 0 0,0 0 0,1 0 1,-1 0-1,0 0 0,0 0 0,1 0 1,-1 0-1,0-1 0,0 1 0,0 0 1,1 0-1,-1 0 0,0 0 0,0 0 0,0-1 1,1 1-1,-1 0 0,0 0 0,0 0 1,0 0-1,0-1 0,0 1 0,0 0 1,1 0-1,-1 0 0,0-1 0,0 1 1,0 0-1,0 0 0,0-1 0,0 1 0,0 0 1,0 0-1,0-1 0,0 1 0,0 0 1,0 0-1,0-1 0,0 1 0,0 0 1,0 0-1,0-2-521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0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110 133 4352,'1'-5'425,"-1"4"-188,1 0 0,-1-1 0,1 1-1,-1 0 1,0 0 0,0-1 0,1 1 0,-1 0 0,0 0 0,0-1 0,0 1-1,-1 0 1,1 0 0,0-1 0,0 1 0,-1 0 0,1 0 0,0 0 0,-2-2-1,2 2-37,-1-1-1,1 0 0,-1 1 1,1-1-1,0 1 0,0-1 1,0 1-1,-1-1 0,2 0 0,-1 1 1,0-1-1,1-3 0,-1-13 595,-5-2 827,5 17-940,-1-1 1,0 0-1,0 0 1,0 1 0,0-1-1,-4-6 1,5 10-627,0-1 0,0 1 0,-1-1 0,1 1 0,0 0 0,-1-1 1,1 1-1,0-1 0,-1 1 0,1 0 0,0-1 0,-1 1 0,1 0 0,-1-1 0,1 1 1,0 0-1,-1 0 0,1 0 0,-1-1 0,1 1 0,-1 0 0,1 0 0,-1 0 0,1 0 1,-1 0-1,1 0 0,-1 0 0,1 0 0,-1 0 0,1 0 0,-1 0 0,1 0 0,-1 0 1,1 0-1,-1 1 0,1-1 0,-1 0 0,1 0 0,-1 0 0,1 1 0,0-1 1,-1 0-1,1 1 0,-1-1 0,1 0 0,0 1 0,-1-1 0,1 1 0,-4 3 33,2 0-1,-1-1 0,0 1 0,-2 5 0,-4 9-8,0-1-1,2 2 1,0-1 0,1 1-1,1 0 1,0 0-1,2 0 1,0 1-1,1-1 1,1 28 0,4-17-30,0 0 0,2 0 0,10 33 0,-3-31 86,0 0-1,3 0 1,0-2 0,32 48 0,-16-36-227,2-1-1,49 49 1,-78-86-191,22 19-2602,-26-23 2586,1 1 0,1 0 0,-1-1-1,0 1 1,0 0 0,0-1 0,0 1 0,0-1-1,1 0 1,-1 1 0,0-1 0,0 0 0,0 0-1,1 0 1,-1 0 0,0 0 0,0 0 0,1 0-1,-1 0 1,0 0 0,0-1 0,2 0 0,7-4-3876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2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78 6400,'-24'0'9941,"24"0"-9903,0 0 0,0 0 0,0 0 1,0 0-1,0 0 0,-1-1 0,1 1 0,0 0 0,0 0 1,0 0-1,0 0 0,0-1 0,0 1 0,0 0 0,0 0 1,0 0-1,0-1 0,0 1 0,0 0 0,0 0 1,0 0-1,0 0 0,0-1 0,0 1 0,0 0 0,0 0 1,0 0-1,0-1 0,0 1 0,0 0 0,0 0 0,0 0 1,0 0-1,1-1 0,-1 1 0,0 0 0,4-9 577,-4 8-424,4-4 33,1 0 1,-1 1-1,1-1 0,0 1 0,0 0 0,0 1 0,0-1 0,1 1 0,-1 0 0,1 1 0,10-4 0,-5 2-71,0 1 0,0 1-1,1 0 1,-1 1 0,16 0 0,-23 1-77,0 0 0,0 0 0,0 1 1,0-1-1,0 1 0,0 0 1,0 1-1,0-1 0,0 0 0,0 1 1,-1 0-1,1 0 0,-1 0 0,1 1 1,-1-1-1,0 1 0,0 0 0,0 0 1,0 0-1,0 0 0,3 5 1,-3-1-29,1-1 0,-1 1 0,0 0 0,0 0 0,-1 0 1,0 0-1,0 0 0,-1 0 0,0 1 0,0-1 0,-1 9 1,-1 8-43,-8 41 1,5-42-96,-1 42-1,4-57 62,2 1 1,-1 0-1,1-1 0,1 1 0,3 12 0,-4-18 6,0 1 1,1-1-1,0 1 0,0-1 0,0 0 0,0 1 0,0-1 0,1 0 0,-1 0 0,1-1 0,0 1 1,0 0-1,0-1 0,0 0 0,4 3 0,2-1 6,1 0-1,-1 0 1,0-1-1,1 0 1,0-1 0,-1 0-1,14 1 1,-8-1-907,0-2 0,0 0 0,0-1 0,16-3-1,-25 3-10,0 0 0,0-1-1,0 0 1,9-5 0,5-2-3242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2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7680,'2'2'8574,"-1"-1"-8438,0-1 0,-1 1-1,1-1 1,0 1 0,0 0 0,0-1 0,0 0 0,0 1 0,0-1 0,0 1 0,0-1 0,1 0 0,108 0-71,-35 0-6210,-55 0 2428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3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8064,'2'-3'720,"1"1"1,0 0 0,0 0-1,1 0 1,-1 0 0,0 0-1,1 1 1,-1 0 0,4-2-1,-1 2-258,1 1-1,-1-1 0,0 1 0,0 0 0,7 1 0,-3 0-257,0 1 0,0-1 0,-1 2 0,1 0-1,-1 0 1,1 0 0,-1 1 0,0 1 0,0-1 0,-1 1 0,1 1 0,-1 0 0,0 0 0,-1 1 0,1-1 0,-1 2 0,-1-1 0,1 1 0,-1 0 0,-1 0 0,1 1-1,-2-1 1,1 1 0,6 18 0,-9-16-248,1-1-1,-1 0 1,-1 1 0,0-1-1,-1 1 1,0 0-1,0-1 1,-3 13-1,2-11-118,0 0 0,0 14 0,1-21 137,0-1-1,1 0 0,-1 0 0,1 0 0,0 0 0,0 0 1,0 0-1,1 0 0,-1-1 0,4 6 0,-3-5 28,1-1 0,-1 0 0,1 1 0,0-1 0,0 0 0,1 0 0,-1-1 0,0 1-1,1-1 1,0 1 0,4 1 0,-2-2-126,0 0 1,0 0-1,1-1 0,-1 0 1,0 0-1,0-1 0,8 0 1,-10 0-471,0 0-1,0 0 1,-1 0 0,1 0 0,0-1 0,0 0-1,-1 0 1,1 0 0,5-2 0,2-3-3826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3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9728,'1'-2'496,"0"0"-87,-1 1-1,0 0 0,1 0 1,-1 0-1,1 0 0,-1 0 1,1 0-1,-1 0 1,1 1-1,0-1 0,0-1 1,5 3 1856,2 9-1208,26 64 567,-8-14-1109,-8-23 168,20 64 0,-32-82-519,-2 0 1,0 1-1,-1-1 0,-1 1 1,-1 35-1,-4-12-566,-14 62 1,-6-7-4599,14-67-87,9-19 1295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4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8320,'-1'0'181,"1"0"0,-1 0 0,0 0 0,1 0 0,-1 0 1,1 0-1,-1 0 0,1 0 0,-1 0 0,1 1 0,-9 6 7106,21 4-5340,-4-8-1680,0 0 1,0 0-1,17 3 1,-6-1 1,19 4 263,1-1 0,68 5 0,77-9 1840,-166-4-1828,-17 0-543,-1 0 0,1 1 1,-1-1-1,1 0 1,-1 0-1,1 1 1,-1-1-1,1 0 0,-1 0 1,1 1-1,-1-1 1,1 1-1,-1-1 1,0 0-1,1 1 1,-1-1-1,0 1 0,1-1 1,-1 1-1,0-1 1,0 1-1,1-1 1,-1 1-1,0-1 0,0 1 1,0-1-1,0 1 1,0 0-1,3 21-171,-2-13 96,35 249-22,-19-133 181,30 175-47,-43-283-37,12 73 558,-16-86-484,1 0 1,-1-1-1,0 1 1,0 0 0,0 0-1,-1 0 1,1-1-1,-1 1 1,0 0-1,0-1 1,-2 6 0,2-6-68,-1-1 0,0 1 0,1-1 0,-1 0 0,0 0 1,0 1-1,-1-1 0,1 0 0,0-1 0,0 1 0,-1 0 0,0-1 1,1 1-1,-6 1 0,-1 0-29,-1 1-1,1-2 1,-11 2 0,-49 18-1222,-87 19-2666,133-37 2065,22-4 1593,1 0 0,-1 0 0,0 0 0,0 0 0,1 0 1,-1 0-1,0 0 0,0 0 0,1 0 0,-1-1 0,0 1 0,0 0 0,1 0 0,-1-1 0,0 1 0,1 0 1,-1-1-1,0 1 0,1-1 0,-1 1 0,1 0 0,-1-1 0,0 0 0,1 1 0,0-1 0,-1 1 1,0-2-1,3-9-5291,-1-2 1196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1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33 7424,'-6'-32'9957,"6"355"-5581,0-210-7248,0-2-4051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7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75 373 6528,'-3'-1'448,"0"1"0,0-1 1,0 1-1,0 0 0,0-1 0,0 1 1,0 1-1,0-1 0,0 0 0,0 1 1,1-1-1,-1 1 0,0 0 1,0 0-1,0 0 0,1 0 0,-1 1 1,-4 2-1,-1 0 417,1 0 836,7-4-1650,0 1 0,0-1-1,0 0 1,0 1 0,0-1 0,0 1-1,0-1 1,1 0 0,-1 1-1,0-1 1,0 0 0,0 1 0,1-1-1,-1 0 1,0 1 0,0-1 0,1 0-1,-1 1 1,0-1 0,0 0 0,1 0-1,-1 1 1,0-1 0,2 0-1,1 2 94,0-1-1,0 0 1,1 0-1,-1-1 1,1 1-1,-1-1 0,0 1 1,1-1-1,-1 0 1,1 0-1,5-1 0,2 0 136,564 1 3375,-428-5-3382,-42-3-48,43 0 26,1 3 6,-113 2-165,324-32 197,-294 30-185,69 5 0,-58 1-256,298-1 313,-337 2-12,42 7 0,-44-4-112,40 0 0,238-5 359,-75-5-267,379 2 251,-336-15-172,-183 10-164,-32 2-25,104-6 66,-80 11-47,-1-5 0,0-4 0,163-38 1,-65 3-33,-58 21-5,-47 9 0,17-3 1,163-33 9,-85 14 64,-79 21-602,0 4 1,129 1-1,-213 8-1973,-15 3 2282,0 0-1,0-1 0,1 1 0,-1 0 0,0 0 1,1 0-1,-1 0 0,3-5-3516,-3 5 3652,0 0 0,0 0 1,0 0-1,0 0 0,0 0 1,0 0-1,0 0 1,0-1-1,0 1 0,0 0 1,0 0-1,0 0 0,0 0 1,-15 2-6660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9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4 7040,'3'-3'2834,"-6"6"236,3-1-2121,0 4-601,-1 99 4085,-1-67-3949,-1-1 1,-11 48-1,-35 178-249,32-163-320,11-73 74,3-14-782,1 1 0,-2 21 0,4-33-295,0-17-5525,0 0 2101,0-2 1046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 7680,'-11'-4'5992,"11"4"-5886,0 0 0,0 0 0,0 1 1,0-1-1,0 0 0,0 1 744,0-1-744,3 12 3060,1-5-4014,14 21 1593,1 0 0,1-1 0,29 29 0,76 65-180,-15-16-563,126 116-1047,-235-219 875,1-1 0,0 0 1,0 0-1,0 1 0,0-1 0,0 0 1,0-1-1,0 1 0,0 0 0,0-1 1,0 1-1,1-1 0,-1 1 1,3-1-1,-3 0-64,0 0 1,-1-1 0,1 1-1,0-1 1,-1 1-1,1-1 1,-1 1-1,1-1 1,-1 0-1,1 0 1,-1 0 0,1 0-1,-1 0 1,0 0-1,0 0 1,1 0-1,-1 0 1,1-2 0,8-11-3719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5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86 8320,'-10'1'3386,"15"-1"1028,10 0-1106,-5-1-4209,48-11 1398,108-23-4839,-143 29 2218,26-13-1,-49 19 2076,35-13-3231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0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13 8448,'-7'-2'1253,"-10"0"6112,27 2-5296,142-9 2641,-147 10-4641,0-1 0,0 0 0,-1 1 0,1 0 0,0 0 0,-1 0 0,1 0 0,-1 1 0,1 0 0,-1 0 0,0 0 0,0 0 0,0 1 0,4 3 0,-3-2 43,0 1-1,0 0 1,-1 0-1,1 1 0,-1-1 1,-1 1-1,1 0 1,4 11-1,-1 0 57,-2 1 1,0 0-1,0-1 0,-2 2 0,0-1 0,0 21 0,-3-6-13,-1 1 0,-5 38 0,-18 66-22,-5 52-464,28-183 310,1-1 0,0 1 0,0-1-1,0 1 1,1-1 0,2 9 0,-3-13 33,1-1 1,-1 1 0,1-1-1,0 1 1,-1-1-1,1 0 1,0 1-1,0-1 1,0 0-1,0 1 1,0-1-1,0 0 1,0 0-1,1 0 1,-1 0-1,0 0 1,1 0-1,-1 0 1,0-1-1,1 1 1,-1 0-1,1-1 1,-1 1 0,1-1-1,0 0 1,-1 1-1,1-1 1,-1 0-1,1 0 1,1 0-1,131-5 217,-73 6-584,17 0-1621,-53-2-954,28-4 0,-44 3 1458,0 0 0,0 0 0,12-5 0,-1-2-2837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 8448,'-1'0'210,"1"-1"1,0 1-1,-1 0 1,1-1-1,-1 1 1,1 0-1,-1-1 0,0 1 1,1 0-1,-1 0 1,1-1-1,-1 1 1,1 0-1,-1 0 1,0 0-1,1 0 1,-1 0-1,1 0 1,-1 0-1,0 0 0,1 0 1,-1 0-1,1 0 1,-1 0-1,1 0 1,-1 1-1,0-1 1,0 0-56,1 1-1,0-1 1,0 1 0,-1-1 0,1 0 0,0 1-1,0-1 1,0 1 0,-1-1 0,1 1 0,0-1-1,0 1 1,0-1 0,0 0 0,0 1 0,0-1 0,0 1-1,0-1 1,0 1 0,0-1 0,0 1 0,0-1-1,1 1 1,-1-1 0,0 0 0,0 1 0,0-1 0,1 1-1,-1-1 1,0 0 0,0 1 0,1-1 0,-1 1-1,0-1 1,1 1 0,1 0-3,-1 1 0,1-1 0,-1 0 0,1 1 0,0-1 0,0 0 0,-1 0 1,1 0-1,0 0 0,0-1 0,0 1 0,0 0 0,3 0 0,25 2 1063,155-3 1669,-124 0-4879,0 0-4062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3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10624,'15'4'4832,"17"-4"-3361,-27 0 33,10 0-320,-1 0-64,11-4-352,-6 0-64,5-1-416,-4 1-160,-2-5-32,1 6-416,0-2-192,-4 0-864,4-3-384,-4 0-927,4 0-385,1-2-1312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1287 7552,'0'1'104,"-1"1"467,-1 0 0,1 1 1,0-1-1,0 0 1,0 0-1,1 0 0,-1 1 1,1-1-1,-1 0 1,1 6 1823,0-7-2223,0 0-1,0-1 1,0 1 0,0 0-1,0 0 1,0 0-1,1-1 1,-1 1 0,0 0-1,1-1 1,-1 1 0,0 0-1,1 0 1,-1-1 0,1 2-1,1-2-32,-1 1-1,0-1 0,0 1 0,0-1 1,0 1-1,0-1 0,1 0 0,-1 0 1,0 1-1,0-1 0,0 0 0,1 0 1,-1 0-1,0-1 0,0 1 0,0 0 1,1 0-1,-1-1 0,2 0 0,-1 1 1,1-1 0,0 0 1,0-1-1,-1 1 0,1 0 0,3-4 0,0 0-4,-1-1-1,0 0 1,0 0 0,-1 0 0,1-1-1,-2 1 1,7-14 0,15-52 47,-21 59-119,53-194 128,-51 174-165,-1 1-1,-2 0 1,-1-1 0,-4-54 0,-24-99-133,-17-26-407,31 164 440,-3 1 0,-26-58 0,-36-46-54,81 181 528,21 121 272,-17-90-528,28 187-304,-26-178 172,2-1 1,25 75-1,-28-117 3,1-1 0,1-1 0,1 0 0,1 0-1,1-1 1,2-1 0,0 0 0,30 31 0,79 63 504,-73-70-350,-43-37-328,5 4-3410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11776,'0'-13'9407,"0"26"-9055,0-3-64,0 19-160,0-3-160,5 8-64,0-5-224,0 1-64,0-8-544,4-1-288,-4-4-640,5-4-191,-1-5-2657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5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 10752,'-10'-16'5951,"10"19"-5919,0 2-32,15 3-415,-6-3-129,16 8 288,-6-5-672,9 5-160,-4-5-2880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8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0 6912,'12'16'16759,"-12"-4"-18639,-2 10 2049,-1 0-1,0 0 1,-2 0-1,-13 37 0,1-1-146,-31 183-22,44-216-2,1-7-21,-2 34 0,-1 0-2350,1-68-4091,5 15 6115,0-1 1,0 0-1,0 1 0,0-3 0,5-17-3517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2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68 7296,'-7'-5'9934,"21"6"-8285,12-3-1455,0-1-1,29-8 0,-23 5-842,110-26-7185,-106 22 4250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69 258 9344,'0'3'780,"0"0"0,0 0 0,0 0 0,0 0 0,-1-1 0,0 1 0,-2 6 4293,3-8-4847,0-1 1,0 1-1,-1-1 1,1 1-1,0-1 1,0 1-1,-1-1 1,1 0 0,0 1-1,-1-1 1,1 0-1,0 1 1,-1-1-1,1 0 1,-1 1-1,1-1 1,0 0-1,-1 0 1,1 1-1,-1-1 1,1 0-1,-1 0 1,1 0 0,-1 0-1,1 0 1,-1 0-1,1 1 1,-1-1-1,1 0 1,-1-1-1,-18 2 844,17-1-539,1 0-506,0-1-1,-1 1 0,1 0 1,0 0-1,0 0 0,0-1 0,-1 1 1,1-1-1,0 1 0,0-1 1,0 1-1,0-1 0,0 1 0,0-1 1,0 0-1,0 0 0,0 0 1,0 1-1,1-1 0,-1 0 0,0 0 1,0 0-1,1 0 0,-1 0 0,1 0 1,-1-1-1,1 1 0,-1 0 1,1 0-1,0 0 0,-1-2 0,0-5-50,0 0-1,0 1 1,1-1-1,1-8 0,-1 4 125,2-39-117,16-91 0,-18 141 11,1-1-1,-1 1 0,0 0 1,1-1-1,-1 1 0,1 0 0,-1-1 1,1 1-1,-1 0 0,3-3 0,-3 4 4,0 0 0,0 0 0,0 0 0,0 0 0,1-1 0,-1 1 0,0 0 0,0 0 0,1 0 0,-1 0 0,0 0-1,0 0 1,1 0 0,-1 0 0,0-1 0,0 1 0,1 0 0,-1 0 0,0 0 0,0 0 0,1 0 0,-1 0 0,0 0-1,0 1 1,1-1 0,-1 0 0,0 0 0,0 0 0,1 0 0,-1 0 0,0 0 0,0 0 0,1 1 0,0 0-17,1 0 1,-1 1 0,0-1 0,0 1 0,0-1 0,0 1-1,0 0 1,0 0 0,0-1 0,0 1 0,-1 0 0,1 0-1,0 2 1,5 26-45,10 37-119,-14-61 173,0 1-1,1-1 0,0 0 1,0 0-1,0 0 0,1 0 1,6 8-1,-9-14 13,0 1-1,-1 0 1,1-1 0,0 1-1,0 0 1,-1-1 0,1 1-1,0-1 1,0 1-1,0-1 1,0 1 0,0-1-1,0 0 1,0 0 0,0 1-1,0-1 1,0 0-1,0 0 1,0 0 0,0 0-1,1 0 1,21-8-21,-21 6 18,0 1 0,0 0 1,-1 0-1,1 1 0,0-1 1,0 0-1,0 1 0,0-1 1,0 1-1,0-1 0,0 1 1,0 0-1,0 0 0,0 0 1,0 0-1,0 0 0,1 1 1,-1-1-1,0 0 0,2 2 1,1 1 3,0 0 0,0 0 0,-1 1 0,1 0 0,-1 0 0,0 0 0,0 1 0,5 7 0,3 5-161,9 22 0,2 1-1337,-14-24-41,8 10-5478,0-12-4414,-12-10 7484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14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8320,'4'5'20744,"10"-6"-23156,0 0 2558,-1-1 0,0-1 0,0 0 0,0-1 1,20-9-1,23-7-119,-45 17 103,-7 1 213,1 1 0,-1 0 0,1 0-1,-1 0 1,6 1 0,-9 0-7,-1 1-318,0 0-1,0 0 1,-1 1 0,1-1 0,-1 0-1,1 0 1,-1 0 0,1 0-1,-1 0 1,1 1 0,-1-1 0,0 0-1,0 0 1,0-1 0,1 1-1,-1 0 1,-2 1 0,-18 13-92,16-12 80,-10 5-99,-1-1 1,0-1 0,-1 0 0,0 0-1,-20 2 1,15-2-336,42-6-982,33 2-1538,-48-2 1928,1 0 1,-1-1 0,1 0 0,-1 0 0,0 0 0,1 0 0,7-4 0,2-4-4106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5 7936,'0'-1'233,"-1"1"0,1 0 0,-1-1-1,0 1 1,1 0 0,-1-1 0,0 1 0,1 0 0,-1 0 0,0-1 0,1 1 0,-1 0 0,0 0 0,0 0 0,1 0 0,-1 0 0,0 0-1,0 0 1,1 0 0,-1 0 0,0 1 0,1-1 0,-2 0 0,-19 10 1906,3-1-1186,7-7 1128,18-2 546,11-2-1719,79 4 856,-21 0-814,84-9 0,5-2-18,-94 8-4579,-68 1 3407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25 8576,'1'-1'368,"-1"0"1,0-1 0,0 1-1,0 0 1,-1 0 0,1-1-1,0 1 1,0 0 0,-1 0-1,1 0 1,0-1 0,-1 1-1,1 0 1,-2-1 0,1 1 94,0 0 0,0 1 1,0-1-1,0 1 1,0-1-1,0 1 0,0 0 1,0-1-1,0 1 1,0 0-1,0 0 0,0 0 1,-1 0-1,1 0 1,0 0-1,-1 0 0,1 0-366,-1 1 1,1-1-1,0 1 0,0 0 0,0 0 0,0-1 0,0 1 0,0 0 0,0 0 0,0 0 0,0 0 0,0 0 1,1 0-1,-1 0 0,0 0 0,1 1 0,-1-1 0,1 0 0,-1 0 0,0 2 0,0 0 72,-13 28 350,-13 49-1,16-47-376,3-5-85,1 1-1,1-1 1,2 1 0,1 0 0,1 0-1,1 0 1,5 42 0,3-20-81,2-1 0,1 1-1,25 64 1,12 27-322,-46-138 128,19 45-1762,-18-46 1242,-1 1 0,1-1 1,0 0-1,0 1 0,1-1 0,-1 0 1,1 0-1,-1-1 0,1 1 1,0-1-1,3 3 0,0-2-3640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29 9728,'5'-29'14767,"-7"31"-14244,-11 11-390,0 2 0,1 0 0,1 0 0,0 1-1,-13 25 1,10-18-93,3-2-590,0 0 1,1 1-1,2 0 0,-9 30 0,-13 92-3969,20-83 3457,5-23-3052,5-12-2417,0-13 2435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10112,'-1'-3'528,"1"2"-318,0 1 0,0-1 0,0 1 0,0-1-1,0 1 1,-1-1 0,1 1 0,0 0 0,0-1 0,-1 1 0,1-1 0,0 1 0,0-1 0,-1 1-1,1 0 1,-1-1 0,1 1 0,0 0 0,-1-1 0,1 1 0,-4-1 2789,5 2-1836,24 38 2325,8 16-2529,78 101 0,-61-91-2141,-36-47-277,0-1-1,22 18 1,-12-13-2830,0-2-3870,-9-8 4079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5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11392,'-2'3'8744,"2"-3"-8618,7 6 1616,12 6-2365,-16-11 490,0 1 1,1-1-1,-1 0 1,1-1-1,-1 1 1,1-1-1,0 1 1,-1-1-1,1 0 1,4-1-1,37-7-7040,-33 5 3911,8 0-594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6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9728,'-8'2'6220,"15"2"-1269,14 3-2501,-7-3-2114,1 1 1,-1 0 0,-1 1 0,1 1 0,-1 0 0,0 1 0,20 15-1,-28-19-274,-1 0 0,0 0 0,1 0 0,-2 0 0,1 1-1,0 0 1,-1-1 0,0 1 0,0 1 0,0-1 0,-1 0 0,0 1-1,0-1 1,0 1 0,-1 0 0,0-1 0,0 1 0,0 0-1,-1 0 1,1 0 0,-1 0 0,-2 9 0,-1-2-31,0 0 0,-11 24-1,8-23-134,-6 28 0,10-36 90,2-1 0,-1 0 0,1 1 0,-1-1 0,2 0 0,-1 0 0,0 1 0,1-1 0,2 7 0,-2-7 3,1 0 1,-1-1-1,1 1 0,1-1 1,-1 1-1,0-1 0,1 0 1,0 0-1,0 0 0,0 0 1,1-1-1,-1 1 0,1-1 1,0 0-1,5 4 0,1 0-328,0-1 0,0 0 0,0 0 0,1-1 0,15 5 0,-19-8-174,0 0-1,0-1 0,0 0 0,0 0 1,0 0-1,0-1 0,0 0 0,1-1 1,-1 0-1,7-1 0,24-7-4926,-18 5 1126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10368,'2'0'420,"1"-1"1,-1 1-1,0-1 1,1 1-1,-1 0 1,1 0-1,-1 0 1,1 0-1,-1 1 1,0-1-1,1 1 1,3 0-1,0 2-17,-1-1 1,1 1-1,0 0 0,6 4 0,-3 0 51,1 1-1,-1 0 1,-1 0 0,1 1 0,-2 0-1,1 1 1,11 19 0,-2 1 93,18 47 1,-21-42-345,-2 1-1,-1 0 0,9 63 0,-13-48-56,-3 0 1,-4 60-1,-23 179-2258,22-282 1321,0 0 0,-1 0-1,0 0 1,-1 0 0,1-1-1,-2 1 1,-5 11 0,-1-2-3742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8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7552,'4'-6'11682,"-4"6"-11232,11-2 4231,15 7-5100,-16-2 1848,16-2-963,0 0-1,0-2 0,30-3 1,272-17 339,-284 19-566,78-14 0,-91 11-163,8-2 7,12-2 16,370-31 13,-284 26-94,68-2 1,-143 17-19,-3 0 0,60-7 0,36-4 85,-55 4-42,66 4 1,-38 3-45,90-15-16,-138 8 50,132 4 43,-112 3-14,-40 0 66,145-6-197,-32 3-50,-96 3 201,331-1-2343,-414 0 594,-1-1 0,1 0 0,0-1 0,0 0 0,0 0 0,-6-3 0,-10-6-3373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3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20 5888,'6'-19'13989,"-7"35"-13865,0 0 0,-1 1 0,-1-1 0,-6 20 0,-26 65-74,2-5 85,-7 61 313,36-141-447,2-8 11,0 0-1,1 0 1,-2 16 0,3-18 14,0-3-32,0 0 0,0 0 0,0 0 0,1 0-1,-1-1 1,2 6 0,-2-7 4,0-1 0,1 1 0,-1 0 0,1-1 0,-1 1 0,1 0 0,-1-1 0,1 1 0,-1-1 0,1 1 0,0-1 0,-1 1 0,1-1 0,0 1 0,-1-1 0,1 1 0,0-1 0,0 0 0,-1 0 0,1 1 0,0-1 0,0 0 0,0 0 0,-1 0 0,1 0 0,0 0 0,0 0 0,1 0 0,29 0-70,-11-1 66,-1 1 0,1 0 0,-1 2 1,34 7-1,-37-5 48,0 0-1,0-1 1,0-1-1,24 1 1,26-3 22,-67-13 496,-5-9-405,-2 0 0,-18-39 0,0 4-92,10 23-31,-30-47 0,10 18-272,25 45-228,6 10-348,1 1 0,0-1 0,-5-13-1,8 19 320,0-1-1,1 0 0,-1 1 1,1-1-1,0 0 0,0 0 1,0 0-1,0 1 0,0-1 1,0 0-1,1 0 0,0 1 0,-1-1 1,1 0-1,2-3 0,3-6-2984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88 3968,'7'-5'379,"-6"4"-38,0 0 0,1 0 1,-1 0-1,0 0 0,0 0 1,0 0-1,0 0 0,0 0 1,0-1-1,0 1 0,0 0 1,-1-1-1,1 1 0,0 0 0,-1-1 1,1 1-1,-1-1 0,1 1 1,-1-1-1,1-2 0,-1 3-221,0 0 0,0 0-1,0-1 1,1 1 0,-1 0 0,0 0-1,1 0 1,-1 0 0,1 0-1,-1 0 1,1 0 0,0 0 0,0-1-1,0 1 78,0 0-1,0 0 1,0 0-1,-1 0 1,1 0-1,-1 0 1,1 0-1,-1-1 0,1 1 1,-1 0-1,0 0 1,1 0-1,-1-3 1,5-16 7326,-6 30-6241,-1 0-1186,-1 1 1,0-1-1,-1 0 0,-9 18 1,-27 38-117,31-53 38,-28 44-292,1 3 0,-33 78 1,35-54-2719,29-76 2405,2-6-1233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3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11648,'0'-13'8421,"1"16"-7648,1 2-516,1 0 1,0 0-1,1 1 1,-1-2-1,1 1 0,0 0 1,0-1-1,0 0 1,1 0-1,5 4 0,58 36 824,-40-27-753,4 4-172,10 5-85,64 53 1,-1 21-936,-23-21-6939,-81-78 7400,0 0-1,0 0 1,0 0-1,0-1 0,0 1 1,0 0-1,1-1 1,-1 1-1,0-1 1,0 1-1,1-1 1,-1 0-1,0 0 1,1 1-1,-1-1 0,0 0 1,2 0-1,8 0-3318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8576,'0'0'14010,"0"1"-13901,0-1 1,0 1-1,0-1 1,0 1-1,-1-1 1,1 1-1,1-1 1,-1 0-1,0 1 1,0-1-1,0 1 1,0-1-1,0 1 1,0-1-1,0 1 1,1-1-1,-1 1 0,1 0 1,0 0 0,1 0 1,0 0-1,0 0 0,0 0 1,1 0-1,-1 0 0,0-1 1,0 1-1,0-1 0,1 1 1,3-1-1,28 0 265,-18-1-255,21 1 33,60-1-2691,-33-3-5093,-50 1 4500,0-2-1087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0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10880,'6'-4'7196,"2"2"-3455,20 2-3013,-16 1 134,-5-1-683,0 0-1,0 1 1,0 0-1,0 1 0,-1-1 1,1 1-1,0 1 1,-1-1-1,0 1 1,1 0-1,-1 0 1,-1 1-1,1 0 0,0 0 1,-1 0-1,0 1 1,0 0-1,0 0 1,0 0-1,-1 0 1,0 1-1,0 0 0,6 12 1,-6-9-103,0 0 0,-1 0-1,0 1 1,0-1 0,-1 1 0,0 0 0,-1 0 0,1 12-1,-3 0-65,0 0-1,-1 0 0,-9 34 1,9-46-80,0 0 1,-1 16 0,3-23 51,0 1 0,0-1 0,0 0 0,0 0-1,1 0 1,-1 0 0,1 0 0,0 0 0,-1 0 0,1 0 0,1 0 0,1 4 0,-2-6 15,0-1-1,-1 1 1,1 0 0,0 0-1,0-1 1,0 1-1,0-1 1,0 1 0,0-1-1,0 1 1,1-1-1,-1 1 1,0-1 0,0 0-1,3 1 1,20-1 73,-15 0-43,53-3-1293,-43 1-1922,27-7-1,-40 8 2630,2-1-663,0 0 1,-1 0 0,14-7-1,-6 0-3268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1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19 9728,'0'-1'175,"-1"0"0,1 1 0,0-1 0,0 0 0,0 1 0,0-1 0,0 0 0,0 1 0,0-1 0,0 0 0,0 0 0,0 1 0,1-1 0,-1 0 0,0 1 0,0-1 0,1 1 0,-1-1 0,0 0 0,1 1 0,-1-1 0,1 1 0,-1-1 0,1 1 0,-1-1 0,1 1 0,0-1 0,0 1 91,1 0 0,-1 1 0,0-1 0,1 1 0,-1-1 0,0 1 0,0-1 0,1 1 0,-1 0 0,0 0 0,0 0 0,0 0 0,0 0 0,2 1 0,13 15 1385,0 1 0,24 34 0,-8-8-1063,16 13 218,29 38-308,-63-75-491,-1 0-1,21 44 0,-31-59-149,-1 1 0,0-1 0,0 1 0,-1 0 0,0-1 0,0 1 0,0 0 0,-1 0 0,1 0 0,-2 8 0,0-7-413,0-1 0,-1 1 0,0-1 0,0 1 0,-1-1 1,1 0-1,-2 0 0,-5 10 0,-5 5-2089,0 0-368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2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18 7808,'5'-13'7738,"-15"9"-2223,6 8-5307,0 1 0,1 0 0,0 0-1,0 0 1,0 1 0,-4 10 0,-9 34 449,5-8-412,2 1 0,1 0 0,-2 79 0,10-87-201,1 1 1,2-1 0,2 0-1,1-1 1,11 37 0,-10-51-84,0 0 0,1 0 0,1-1 0,1-1 0,0 1 0,18 21 1,-12-18-634,1-1 0,21 21 1,-28-33-722,1 1 1,0-1 0,0 0 0,1-1 0,22 11 0,-8-6-3141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6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0 555 7936,'1'-3'9461,"5"0"-6381,2-4-2998,2-10 302,0 1 0,1-1 0,1 2 0,1-1 0,0 2 0,20-17 0,18-8-205,63-34 0,239-124 135,-330 186-960,27-17-1,-42 23-643,-1 0 1,-1-1-1,1 1 0,-1-1 1,0-1-1,0 1 1,6-9-1,-2 2-2667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7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17 7808,'-8'-5'9367,"-1"5"-6053,2 0-3580,3 0 367,1 0 1,-1 0-1,1 0 0,-1 0 0,1 1 0,0-1 0,-1 1 0,1 0 0,0 0 0,0 0 1,-1 0-1,1 1 0,0-1 0,0 1 0,0 0 0,1 0 0,-1 0 0,0 0 0,1 0 1,-1 1-1,1-1 0,0 1 0,-4 4 0,1 3-109,0 0 0,0 0-1,1 1 1,1-1 0,-1 1 0,2 0 0,-1-1 0,0 21-1,1-8 14,2 0 1,1 0-1,4 26 0,-4-42 64,1 1 0,0 0 1,0-1-1,0 0 0,1 1 0,0-1 1,0 0-1,1-1 0,0 1 1,5 6-1,-7-10 33,0 0 1,1 0-1,0-1 1,0 1-1,0-1 1,0 0-1,0 1 1,0-1-1,1-1 1,-1 1-1,1 0 1,-1-1-1,1 0 1,-1 0-1,1 0 1,0 0-1,0 0 1,0-1-1,-1 0 1,1 1 0,0-2-1,4 1 1,-2-1-4,1 0 0,-1-1 0,0 1 0,0-1 0,0-1 0,0 1 0,0-1 0,0 0 0,-1 0 0,9-7 0,-6 3-12,0 0 0,-1 0 0,0-1 0,0 0 0,-1 0 0,7-10 0,-4 2-27,-1 0 1,0-1-1,-1 1 0,-1-2 1,-1 1-1,0-1 0,2-21 1,-6 32-98,0-1 0,-1 0 0,0 0 0,0 0-1,-1 0 1,0 1 0,-1-1 0,1 0 0,-1 1 0,-1-1 0,-5-11 0,7 16-103,-1 0-1,0 0 1,1 1-1,-1-1 1,0 0-1,0 1 1,0 0-1,-1 0 1,1-1-1,0 1 1,-1 1-1,1-1 1,-1 0-1,0 1 1,0-1-1,0 1 1,0 0-1,0 0 1,0 0-1,0 0 1,0 0-1,0 1 1,0-1-1,0 1 1,0 0-1,0 0 1,-1 0-1,1 0 1,0 1-1,-5 1 1,7-2-59,-20 6-1956,20-6 1880,1 0 0,-1 0 0,0 1 0,1-1-1,-1 0 1,0 0 0,0 1 0,1-1-1,-1 1 1,0-1 0,1 1 0,-1-1 0,1 1-1,-1-1 1,1 1 0,-1-1 0,1 1 0,-1-1-1,1 1 1,-1 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48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1113 7296,'-23'-5'9045,"23"5"-9008,0 0 0,0 0 0,0 0 0,0 0 0,-1-1 0,1 1 0,0 0 0,0 0 0,0 0 0,0 0 0,0 0 0,0-1 0,0 1 0,0 0 0,0 0 0,0 0 0,0 0 0,0-1 0,0 1 1,0 0-1,0 0 0,0 0 0,0 0 0,0 0 0,0-1 0,0 1 0,0 0 0,1 0 0,-1 0 0,0 0 0,0 0 0,0 0 0,0-1 0,0 1 0,0 0 0,0 0 0,0 0 0,1 0 0,-1 0 0,0 0 0,0 0 0,0 0 0,0 0 0,0-1 0,1 1 0,-1 0 0,0 0 0,0 0 0,8-6 751,35 1 844,-4-2-766,1-2 0,61-22 0,-72 19-433,-1-1 0,44-28 1,-43 23-198,175-94 889,-174 97-1018,285-138 442,32-26-282,113-53-423,-421 214 130,233-101-667,-188 82-138,125-48-5906,-180 76 1671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2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1070 7936,'-3'5'1087,"-1"0"1,0 0-1,-1 0 1,1-1-1,-9 6 1,7-5-556,0 0 1,0 1 0,-6 7-1,9-9-269,-7 9 1111,11-8-399,7-2 125,-6-3-947,0 0-1,0-1 0,-1 1 0,1 0 1,0-1-1,0 1 0,-1 0 0,1-1 1,-1 0-1,1 0 0,0 1 0,-1-1 1,1 0-1,1-2 0,23-25 950,-20 21-840,54-58 652,100-82 1,-8 9-573,246-224-342,-327 305-308,182-143-3064,-153 129-432,-77 57 1277,0 2-1,37-16 1,-5 9-1937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3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0 8576,'-13'6'7392,"12"-5"-6930,-12 15 2356,9-10-3379,-46 65 704,3 1-1,-74 156 0,99-181-314,-21 54-1853,26-65-1324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3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1048 8704,'-16'2'8909,"22"-8"-7168,2 0-1279,-1-1 1,13-6-1,-9 6-99,0-1-1,16-15 1,136-146 1171,15-16-844,-19 49-632,0-2-676,0-21-2309,-22 20-2775,-79 86 1174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1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0 11392,'-34'4'9802,"34"-4"-9778,0 1 1,0-1-1,1 1 0,-1-1 1,0 1-1,0-1 0,1 1 1,-1-1-1,1 1 0,-1-1 1,0 0-1,1 1 0,-1-1 1,1 1-1,-1-1 0,1 0 1,-1 0-1,1 1 0,-1-1 1,1 0-1,-1 0 0,1 0 1,0 1-1,13 2 400,85 2 2088,11-4-1271,-67-2-1095,109-3 24,-59 3-391,21 0-142,-75 2-3934,-1 0-3696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1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11520,'9'3'6021,"12"-5"-2286,-9 1-2644,70-6 615,-41 2-1540,131-12 144,-16 4-2561,-137 10 500,0 0 0,21-7 0,-37 9 1372,33-8-4703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4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7 107 9984,'-6'-4'12044,"26"0"-11059,134-27 1880,-141 29-2738,65-11 412,111-16-36,2 15-276,-135 14-575,41 0 478,-34 0-8776,-55 0 3106,0-3 2057,-4 1 1546,6-2-2665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4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19 11264,'-19'-18'13640,"18"31"-12923,6 114 1314,27 268-308,-3-99-1408,31 113-337,-17-212 530,18 101-653,-60-289-381,4 38-1032,-7-25-1350,-6-2-3678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5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1157 159 8704,'-4'-4'539,"0"1"1,0-1 0,-1 1 0,1 0-1,-1 1 1,1-1 0,-1 1-1,0 0 1,-7-2 0,-40-13 3767,38 11-3963,0 1 0,-1 1-1,0 0 1,-27-2 0,13 5-268,0 2 0,0 1 0,0 2-1,-34 8 1,41-7-56,0 1-1,1 1 1,-1 1-1,1 1 1,1 1-1,0 1 1,0 1-1,1 0 1,0 1 0,1 1-1,-24 26 1,-111 125 405,127-135-322,-68 87 291,52-50-132,-60 132-1,87-161-215,1 0 1,2 2-1,1 0 0,-7 58 1,15-83-39,3-14-7,-7 40 36,-3 71 0,21 63 32,-11-173-69,61 364 11,-51-320 114,30 83 0,-17-79 67,38 62 0,-38-74 51,45 59 0,43 15 321,-109-110-552,-1-1-5,19 17 128,0 0 1,0-1-1,34 20 1,-9-15 115,66 24-1,-109-45-244,0 0 0,144 48 441,-4-23-84,-124-24-321,57 8 164,1-4 1,104-4-1,-126-3-70,59-10 0,66-30 168,-98 18-89,-1-4 0,95-46 0,-132 54-31,61-38 0,25-46 221,-106 84-327,-1-1-1,0-1 0,17-24 1,43-87 144,-74 119-204,-3 3-5,15-24 53,27-65-1,6-85-28,-44 149-98,-1 0-1,-2-1 1,1-40 0,-20-147-398,9 171 207,-3 1-1,-15-56 1,-60-113-656,81 218 899,0 0 2,-20-49-478,-55-97 1,-82-65-450,122 167 675,-3 2-1,-46-42 1,25 38-42,-66-39 0,118 81 279,2 2 3,-26-18-115,0 2 0,-69-32-1,73 43 6,0 2 0,-1 0-1,-54-4 1,39 7-777,-1 3 1,1 1-1,0 2 1,-87 15-1,-7 10-4352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4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8704,'2'-2'889,"-1"1"0,1 0-1,-1 0 1,1 0 0,-1 0 0,1 0 0,-1 1 0,1-1 0,0 0 0,2 0 0,3 0-271,-1 0 1,1 1 0,9 0-1,-10 0-316,159-8 1204,-69 2-1172,-32 1-447,45 0 107,-92 6-1071,1 0 0,0 1 0,0 1 0,22 6 0,-36-8 255,1 1 0,-1 0 0,1 0-1,-1 0 1,7 4 0,-2 0-3071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4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10496,'3'1'716,"0"-1"0,-1 0 1,1 1-1,-1 0 0,1-1 1,0 1-1,-1 0 0,4 2 1,19 6 2777,-7-6-3072,0 0-1,0-2 1,0 0 0,28-3 0,76-14-212,-77 9 4,207-16-2486,1 25-6224,-177 2 4390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5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38 9984,'-4'-14'2074,"-2"-9"7894,7 28-8512,31 107 1005,24 170 0,39 432-861,-14-256-992,-59-326-492,4 23 40,-25-151-173,0 1-1,0-1 0,-1 1 0,1-1 0,-1 0 0,0 1 1,0-1-1,-1 7 0,0-10-229,1 1 0,-1-1 0,1 1 0,-1-1 0,0 0-1,1 1 1,-1-1 0,0 0 0,0 1 0,0-1 0,0 0 0,0 0 0,-1 0 0,1 0 0,0 0 0,0 0-1,-1 0 1,1-1 0,0 1 0,-1 0 0,1-1 0,-1 1 0,1-1 0,-1 1 0,1-1 0,-3 0 0,-4 0-3503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16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1201 308 9088,'-6'-3'376,"1"0"-1,-1 0 1,1 0 0,-1-1 0,1 0 0,0 0-1,1 0 1,-1 0 0,1-1 0,0 0 0,0 0-1,0 0 1,0 0 0,-2-8 0,-15-25 320,14 24-466,-1-1 0,0 2-1,0-1 1,-2 1 0,0 1-1,-19-20 1,17 22-110,-1 0 1,0 2-1,0-1 1,-1 2-1,0 0 1,0 0-1,-1 1 1,1 1 0,-1 1-1,-1 0 1,1 1-1,-23-2 1,24 4-74,-1 0 1,1 2 0,0 0 0,0 0-1,0 1 1,0 1 0,0 0-1,0 1 1,1 1 0,0 0 0,0 0-1,0 2 1,0-1 0,-14 12-1,-2 4 105,2 2 0,-44 47-1,-40 72 285,74-85-299,2 2 0,3 1 0,2 2 0,-39 122 0,34-62 67,-33 224 0,36-63-481,7 518 0,31-638 205,33 189 0,-27-287 138,29 93 1,-24-111 56,2 0-1,2-2 1,1 0 0,3-1-1,36 48 1,-44-71 2,0-2 1,1 0-1,1-1 0,1-1 0,0-1 1,1-1-1,1-1 0,1 0 0,0-2 1,1-1-1,0 0 0,26 7 1,-17-9-9,0-1 1,0-2 0,1-1-1,0-2 1,0-1 0,0-2-1,1-1 1,-1-2 0,35-6-1,-6-4-37,0-2-1,76-28 1,124-66 28,-193 75-141,0-4 1,-3-2-1,95-73 0,-109 68-48,-1-1-1,-3-3 0,-2-2 1,55-77-1,-58 65-64,-3-2 0,-2-2-1,51-124 1,-71 140 56,-2 0 0,-3-1 0,-1 0 0,-3-1-1,-2-1 1,1-71 0,-9 90 51,-2 0 0,-1 0 0,-2 1 0,-10-42-1,2 33 15,-1 1 0,-38-75-1,20 54 81,-3 2-1,-3 2 0,-2 1 0,-3 2 0,-53-53 1,-99-63 89,122 114-175,-2 3 0,-2 4 1,-110-52-1,45 39-750,-212-64-1,290 107-3282,-122-56 1,72 14-961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4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8960,'2'2'5435,"3"16"-3431,0-2-1102,44 97 972,-10-27-1306,-17-32-438,57 131-201,-42-101-1178,-8-17-3176,-23-56 2334,0 1-1402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39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1052 5248,'-2'6'907,"0"0"1,-1 0-1,-6 10 1,7-13-482,0 1-1,0 0 1,0 0 0,0 0 0,0 0-1,1 0 1,-1 0 0,1 0 0,-1 8 0,4 4 4959,4-7-3382,-4-9-1936,-1 0-1,0 1 1,0-1-1,1 0 0,-1 0 1,0 0-1,1 0 1,-1 0-1,0 0 0,1 0 1,-1 0-1,0-1 1,1 1-1,-1 0 0,0-1 1,0 1-1,1-1 1,0 0-1,3-2 52,-1 1 0,0-1 0,1 0-1,-1 0 1,-1 0 0,1-1 0,0 1 0,-1-1 0,0 0 0,0 0 0,3-5-1,3-3 122,8-13 64,-2 0 0,-1-1-1,18-46 1,-13 29-111,-8 15-105,-1 1-1,-1-2 1,-1 0 0,-2 0-1,-1 0 1,2-47 0,-6 0-76,-11-101 0,6 147-8,0-1 0,-2 1-1,-1 0 1,-1 0 0,-2 1-1,-1 0 1,-15-27 0,13 30-82,6 11 7,0 1 0,-1 0 0,-1 1 1,0 0-1,-1 0 0,-14-15 0,23 28 68,1 0 1,0-1-1,-1 1 0,1-1 0,-1 1 1,1-1-1,0 1 0,-1 0 0,1-1 0,-1 1 1,1 0-1,-1 0 0,1-1 0,-1 1 1,1 0-1,-1 0 0,0 0 0,1 0 0,-1 0 1,1-1-1,-1 1 0,1 0 0,-1 0 1,0 0-1,1 1 0,-1-1 0,1 0 0,-1 0 1,1 0-1,-1 0 0,1 0 0,-1 1 1,1-1-1,-1 0 0,1 0 0,-1 1 0,1-1 1,-1 0-1,1 1 0,-1-1 0,1 1 1,0-1-1,-1 1 0,1-1 0,-1 1 1,-1 3-10,1-1 1,-1 0 0,1 0-1,0 1 1,0-1 0,0 1 0,0 3-1,-6 68-53,5 140-1,2-201 51,7 145 26,36 218 0,-22-268 63,4-1 1,72 192-1,-68-231-42,4-1 0,3-1 0,2-2 0,3-1 0,69 79 1,-102-133 4,-1-2-5,-1 0 0,2-1 0,12 11 0,-20-17-28,1-1 0,-1 1 0,1-1 0,-1 1 0,1-1 0,-1 0 0,1 1 0,-1-1 0,1 0 0,0 1 0,-1-1 0,1 0 0,0 0 0,-1 0 0,1 1 0,0-1 0,-1 0 0,1 0 0,0 0 0,0 0 0,-1 0 0,1 0 0,0 0 0,-1 0 0,1-1 0,0 1 0,-1 0 0,1 0 0,0-1 0,-1 1 0,1 0 0,-1-1 0,1 1 0,0 0 0,-1-1 0,1 1 0,-1-1 0,1 1 0,-1-1 0,1 1 0,-1-1 0,0 1 0,1-1 0,-1 0 0,0 1 0,1-2 0,0-1 4,0 0 0,0 0-1,-1 0 1,1 0-1,-1 0 1,1-1 0,-1 1-1,0 0 1,-1-7 0,-4-16-4,-1 1 0,-1-1 0,-2 1 0,0 0 0,-1 1 1,-2 0-1,-18-28 0,-2 2-148,-4 2-1,-45-50 1,71 87 121,-5-6-87,-19-16 1,34 32 96,-1 1 0,0-1 0,1 1 0,-1-1 0,1 1 0,-1-1 0,1 1 0,-1-1 0,1 1 0,-1-1 0,1 0 0,0 1 0,-1-1 0,1 0 0,0 1 1,0-1-1,-1 0 0,1 1 0,0-1 0,0 0 0,0 0 0,0 1 0,0-1 0,0 0 0,0 0 0,0 1 0,0-1 0,0 0 0,1 0 0,-1 1 0,0-1 1,0 0-1,1 1 0,-1-1 0,0 0 0,1 1 0,-1-1 0,1 1 0,-1-1 0,1 0 0,-1 1 0,1-1 0,-1 1 0,1-1 0,-1 1 0,1 0 0,0-1 1,0 1-1,6-5-38,0 1 1,0 1 0,14-6-1,-6 3 45,39-20 94,56-28-37,-41 10-3553,-67 42 2912,0 0-1,1 0 1,-1 0 0,0-1-1,0 1 1,0-1-1,0 1 1,-1-1-1,1 0 1,-1 0-1,1 0 1,1-5-1,1-4-1830,5-6-1114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3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 9856,'0'0'204,"0"0"0,-1-1-1,1 1 1,0 0 0,0-1 0,-1 1 0,1 0 0,0-1 0,-1 1 0,1 0 0,0 0 0,-1-1 0,1 1 0,0 0 0,-1 0 0,1 0 0,-1 0-1,1 0 1,0-1 0,-1 1 0,1 0 0,-1 0 0,1 0 0,-1 0 0,1 0 0,0 0 0,-1 0 0,0 1 0,1-1 16,-1 1 0,1-1 0,-1 1 0,1-1 0,0 1 1,-1-1-1,1 1 0,0-1 0,0 1 0,0 0 0,-1-1 1,1 1-1,0-1 0,0 1 0,0 0 0,0 0 0,1 33 1788,-1-30-2254,28 209 1966,-17-155-1609,30 92-1,-17-73-176,15 39-2454,-36-108 1434,4 11-838,-7-19 1764,0 0-1,1 1 1,-1-1 0,0 1 0,0-1-1,0 0 1,1 1 0,-1-1-1,0 1 1,0-1 0,1 0 0,-1 1-1,0-1 1,1 0 0,-1 0-1,0 1 1,1-1 0,-1 0 0,1 0-1,-1 0 1,0 1 0,1-1 0,-1 0-1,1 0 1,-1 0 0,1 0-1,-1 0 1,0 0 0,1 0 0,0 0-1,8-4-3625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0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6 8064,'0'0'108,"0"0"1,0-1-1,0 1 1,0 0-1,0 0 1,0 0-1,0 0 1,0-1-1,0 1 1,0 0-1,0 0 1,0 0-1,0-1 1,0 1-1,0 0 1,0 0-1,0 0 1,-1 0-1,1-1 1,0 1-1,0 0 1,0 0-1,0 0 1,0 0-1,-1 0 1,1 0 0,0-1-1,0 1 1,0 0-1,0 0 1,0 0-1,-1 0 1,1 0-1,0 0 1,0 0-1,-1 0 1,-7 2 2326,-9 10-1013,12-6-1203,0 0 1,1 1 0,0-1 0,0 1 0,0 0-1,1 0 1,-4 13 0,1 1 210,-5 34 0,2 9-81,4 0 0,2 0 0,6 69 0,4-50-169,34 155-1,-32-203-102,1 0-1,2 0 1,2-1 0,0-1 0,3-1 0,0 0-1,2-1 1,2-1 0,42 50 0,-23-39-1072,89 72 0,-129-113 873,1 1 0,0-1 0,-1 1 0,1-1 1,0 1-1,0-1 0,-1 1 0,1-1 0,0 0 0,0 0 0,0 1 0,0-1 0,0 0 0,-1 0 0,1 0 0,0 0 0,0 0 0,0 0 0,0 0 0,0 0 0,0 0 0,-1 0 0,1 0 0,1-1 0,-1 0-228,1 0 1,-1 0-1,0 0 0,0 0 1,0 0-1,0 0 1,0 0-1,0 0 0,0 0 1,0-1-1,0 1 1,0-3-1,8-11-3367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14 10240,'0'-13'5733,"0"15"-4837,0 9-597,-10 418 2399,5-106-2874,5-221-651,-5-42-1903,4-56 1076,-3-8 39,-1-7-2001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10112,'-4'-3'4202,"7"7"-748,8 9-1399,21 17-859,-18-18-998,-1 1 0,-1 0 1,0 1-1,20 29 0,-4 10-76,23 60 0,-29-59-754,40 68 1,-35-79-1262,1-2 0,56 64 0,-81-101 1265,1-1 0,-1 1 1,1 0-1,0-1 1,1 0-1,-1 0 1,0 0-1,9 4 1,7-5-2797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1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8832,'4'3'1081,"0"0"0,1 0 0,-1 0 0,6 7-1,15 11 1403,-13-13-1877,0 1-1,-1 1 1,-1-1-1,1 2 0,16 21 1,36 65 206,-41-60-505,7 9 80,-2 1 0,-1 2-1,21 61 1,-26-43-5,18 105 0,-3 74 75,-35-236-441,6 67-845,-4 86 0,-3-120-958,0-40 1486,1 23-2154,0-24 2144,-1-1 0,0 1 0,0-1 1,1 1-1,-1-1 0,1 1 0,-1-1 0,1 0 0,0 1 1,0-1-1,-1 0 0,1 1 0,0-1 0,1 1 1,11 3-3866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9984,'0'0'4512,"5"0"-1857,0 0-1567,5-3 32,4-2-448,-4 5-160,10-3-288,4 3-96,0 0 64,4 0-160,6 0-32,0 0-640,0 3-224,0 2-1120,-10-2-479,3 7-2369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9216,'4'9'3520,"1"-6"-2752,10 2 768,-5-5 159,2 0-479,13-5-64,4-3-736,10 0-256,4 3-128,4 1-192,7 4-32,-11 4-1056,-4 1-352,-6-1-1663,6-4-705,4-4 384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1152 7936,'0'0'179,"-1"1"-1,1-1 1,0 0 0,0 0 0,0 1-1,0-1 1,0 0 0,-1 0 0,1 1 0,0-1-1,0 0 1,0 0 0,0 1 0,0-1-1,0 0 1,0 0 0,0 1 0,0-1 0,0 0-1,0 1 1,0-1 0,0 0 0,0 0 0,0 1-1,0-1 1,1 0 0,-1 0 0,0 1-1,0-1 1,0 0 0,1 1 894,-1-1-895,1 1 1,-1-1 0,0 0 0,0 0 0,1 0-1,16 3 2028,-9-3-2038,-1-1 0,1 1 0,8-3 0,-11 1-71,0 0 1,-1 0-1,1 0 0,-1-1 1,1 0-1,-1 0 1,0 0-1,0 0 0,0 0 1,0-1-1,-1 0 1,1 0-1,-1 0 0,0 0 1,0 0-1,-1-1 1,1 1-1,2-7 0,2-8 41,0-1-1,-1 1 1,4-25 0,-9 40-118,8-41 124,6-80 0,-15 96-127,-7-57 0,5 71-8,-7-52 57,-25-96 0,23 125-66,-2-1 0,-1 2 1,-35-64-1,-20-11 3,55 92-41,-2 0 0,0 1 0,-23-21 0,35 36 19,0 1 1,0-1 0,0 1-1,-1 0 1,1 1 0,-11-5-1,14 6 10,-1 1 0,1-1 0,-1 1 0,1 0 0,-1-1 0,1 1 0,-1 0 0,1 0 0,-1 0 0,1 0 0,-1 1 0,1-1 0,-1 0 0,1 1 0,-1-1-1,1 1 1,-1-1 0,1 1 0,0 0 0,-1-1 0,1 1 0,0 0 0,0 0 0,-1 0 0,1 0 0,0 0 0,0 0 0,0 0 0,-1 2 0,-1 2-4,0 0 0,1-1-1,-1 1 1,1 0 0,0 0 0,0 0 0,1 1 0,-1-1 0,0 8 0,0 5 63,2 27 0,0-32-19,1 25 91,1 0 0,11 51 0,25 69 72,20 43-101,-43-159-14,2 0 0,36 64 0,-26-62 93,1-1-1,3-1 1,1-2 0,2-1-1,50 45 1,-12-20-636,-64-59-1123,-7-5 688,1 0 1,-1 0-1,1 0 1,-1 0-1,0 0 0,1-1 1,-1 1-1,1 0 0,-1-1 1,0 1-1,1-1 0,-1 1 1,0-1-1,2 0 0,10-7-3543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16 10624,'-8'-16'4928,"3"16"-1377,5 8-3391,0 9-128,0 5 0,5-1-32,0 5 0,3-5-512,2 0-128,-1-3-608,6-2-159,-1-3-673,1-5-224,-5-3-1376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4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7424,'1'0'191,"0"0"0,0 0 0,0 0 0,-1 0 0,1 0 0,0 1 0,0-1-1,0 0 1,0 1 0,0-1 0,0 0 0,-1 1 0,1-1 0,0 1 0,0-1 0,-1 1 0,1-1 0,0 1 0,-1 0 0,1-1 0,0 1 0,-1 0 0,1 0 0,-1-1 0,1 1 0,-1 1 0,2 2 303,-1-1-1,0 1 1,0 0 0,0 0-1,0 4 1,2 9 561,4 9-428,0 1 1,-2-1-1,4 50 1,-7 83-426,-2-93-120,-1-40-494,0 1-1,-9 43 0,6-51-1126,-1-1 0,-9 23 0,7-19-2301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3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57 7552,'-29'-44'3424,"19"31"-896,10 18-2560,5 3-64,0 2 64,-1-2-640,11 5-192,0 0-2592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4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82 327 9728,'-7'2'3704,"6"-2"-3548,0 1 0,0-1 0,0 1 0,0 0 0,0-1 0,0 1 0,1 0 1,-1-1-1,0 1 0,1 0 0,-1 0 0,0 1 0,0-2 36,0 1-1,0-1 1,0 0 0,1 1 0,-1-1-1,0 0 1,0 0 0,0 0 0,0 0-1,0 0 1,0 0 0,1 0 0,-1 0-1,-2-1 1,3 1 14,-15 5 1771,3-1-397,11-5-1532,1 1 1,-1 0-1,0-1 0,1 1 0,-1-1 1,0 1-1,1-1 0,-1 1 1,1-1-1,-1 1 0,1-1 1,-1 0-1,1 1 0,-1-1 0,1 1 1,-1-1-1,1 0 0,0 0 1,-1-1-1,-1-3 77,0 0-1,0-1 1,1 1-1,0-1 1,0 1-1,0-1 1,1 0-1,0-7 1,1-6 74,4-21 0,-1 11-54,0-2-92,2-1 1,1 1-1,14-41 0,-10 53-136,-11 19 72,0-1 1,0 1-1,1 0 1,-1-1-1,0 1 1,1 0-1,-1-1 1,0 1-1,1 0 1,-1 0-1,0-1 1,1 1-1,-1 0 1,0 0-1,1 0 1,-1-1 0,1 1-1,-1 0 1,1 0-1,-1 0 1,0 0-1,1 0 1,-1 0-1,1 0 1,-1 0-1,1 0 1,-1 0-1,0 0 1,1 0-1,-1 0 1,1 0-1,-1 1 1,1-1-1,-1 0 1,0 0-1,1 0 1,-1 1-1,0-1 1,1 0-1,-1 0 1,0 1-1,1-1 1,-1 0 0,0 1-1,1-1 1,-1 0-1,0 1 1,5 8-235,0 0 1,-1 0 0,-1 0-1,1 1 1,-2-1 0,1 1 0,1 16-1,1-1-30,-2-13 163,0 4 41,1-1-1,0 1 1,1-1-1,10 21 1,-15-35 87,1 0 0,-1 0 0,0 0-1,1-1 1,-1 1 0,1 0 0,-1 0 0,1-1 0,-1 1 0,1 0-1,0-1 1,-1 1 0,1-1 0,-1 1 0,1-1 0,0 1 0,0-1-1,-1 1 1,1-1 0,0 0 0,0 1 0,0-1 0,-1 0 0,1 0-1,0 0 1,0 1 0,0-1 0,0 0 0,0 0 0,-1 0 0,1 0-1,0-1 1,0 1 0,0 0 0,0 0 0,0 0 0,-1-1 0,2 0-1,3-1 56,-1-1 0,0-1 0,0 1 0,-1 0 0,7-8 0,8-7-16,-16 16-56,1 1 0,-1-1 0,0 1 0,1 0 0,-1 0 0,1 0 1,-1 0-1,1 0 0,-1 1 0,1-1 0,0 1 0,-1-1 0,4 1 0,-4 1-17,0-1-1,1 0 0,-1 1 0,0 0 0,0-1 0,0 1 0,0 0 0,0 0 1,-1 0-1,1 0 0,0 1 0,0-1 0,-1 0 0,1 1 0,-1-1 0,1 1 1,1 2-1,11 14-1062,14 24 1,-24-36 462,0 1 0,-1 0 0,0 0 0,-1 0 0,1 0 1,-1 0-1,2 14 0,-3-8-1144,4 24-5340,2-11 3193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4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9728,'2'-9'1978,"2"-4"4710,49 152-5041,-25-63-1443,38 142 10,-18 4 218,-19-84 244,28 133 3004,-60-276-3492,-3-11-130,4 4-44,0 0 1,1 0-1,1-1 1,0 1-1,1 0 1,2-15-1,18-72-9,2 29-67,-20 61 53,1 0 0,1 1-1,-1-1 1,1 1 0,9-10 0,-13 16 10,0 1 0,0 0 1,0 0-1,0-1 0,1 1 0,-1 0 1,0 0-1,1 1 0,-1-1 0,1 0 1,-1 0-1,1 0 0,-1 1 0,1-1 1,2 0-1,-3 1-5,0 0 0,0 0 0,0 1 0,0-1 0,1 0 0,-1 0 0,0 0 0,0 1 0,0-1 0,0 1 0,0-1 0,0 1 0,0-1 0,0 1 0,0 0 0,2 1 1,1 2-1,-1 0 1,1 0-1,-1 1 1,0 0-1,0-1 1,0 1 0,2 8-1,32 79 134,26 54-2110,-56-132 1262,-6-10 319,0-1-1,1 1 1,-1-1 0,1 0-1,0 0 1,0 1-1,0-1 1,0-1 0,1 1-1,-1 0 1,1 0-1,0-1 1,4 4-1,3-5-1551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5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9856,'-13'16'8261,"13"-16"-8169,0 1 1,0-1-1,0 0 0,1 1 1,-1-1-1,0 0 0,0 0 1,0 1-1,1-1 0,-1 0 1,0 0-1,1 1 1,-1-1-1,0 0 0,0 0 1,1 0-1,-1 1 0,0-1 1,1 0-1,-1 0 1,0 0-1,1 0 0,-1 0 1,0 0-1,1 0 0,-1 0 1,0 0-1,1 0 1,-1 0-1,1 0 0,16 0 147,-10 0 3,184 12 94,-173-10-1806,27-1 1,-38-2 310,-1 1-1,1-1 1,-1-1-1,7-1 1,-3 0-2782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45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9728,'1'2'335,"-1"-1"0,0 0 0,1 1 0,0-1 0,-1 0 0,1 0 0,0 0 0,0 1 0,-1-1 0,1 0 0,0 0 0,0 0 0,0 0 0,1 0 0,-1 0 0,0-1 0,0 1 0,0 0 0,0 0 0,1-1 1,1 1-1,33 13 1855,-32-13-1912,16 5 276,28 4-1,-30-7-472,0 0 0,-1 2 0,18 6 0,-30-9-65,0 0-1,-1 1 1,1 0-1,0-1 1,-1 1-1,0 1 1,0-1-1,0 1 1,0 0 0,0-1-1,-1 2 1,1-1-1,-1 0 1,4 8-1,-2 0 27,0 0 0,-1 0 0,0 0-1,0 1 1,-2-1 0,3 21 0,-3-7-231,-2 0 1,-2 33 0,-3-28-742,1 10-3915,14-45-2115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5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 3968,'-7'-7'16922,"4"5"-17114,3 22 240,3 22-11,2 0 1,16 68-1,-15-84 28,-1 1 1,-1 0-1,1 35 0,-5-58 420,0 16-3689,1-13-812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2:53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8320,'1'4'13647,"3"-3"-14841,140-9 4698,-124 9-3291,36 5 0,-42-4-104,0-1-1,22-2 0,-9 0-705,-16 4-7509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1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8960,'0'-5'2211,"1"-22"6083,0 24-8119,0 1 0,-1-1 0,1 1 0,0-1-1,0 1 1,0-1 0,1 1 0,-1 0 0,1-1 0,-1 1-1,1 0 1,3-3 0,3-4 143,-1 1-43,0 0 0,1 1 1,15-12-1,-13 12-145,1 1 1,0 0-1,0 0 1,16-5-1,-21 9-99,-1 1-1,1 0 1,-1 0-1,1 0 1,0 0-1,-1 1 1,1 0-1,0 0 1,-1 1-1,1 0 1,10 2-1,-12-2 43,0 1 0,0-1 0,0 1-1,-1 0 1,1 0 0,0 0 0,-1 0-1,0 0 1,1 1 0,-1 0 0,0-1-1,0 1 1,0 1 0,-1-1 0,1 0-1,-1 0 1,0 1 0,0 0 0,0-1-1,0 1 1,-1 0 0,1 0 0,-1 0-1,0 0 1,0 5 0,1 7-21,-1 0 0,-1 0-1,0 0 1,-1 0 0,-4 17 0,3-17-29,-18 155 98,19-158-136,0-1 1,1 0 0,0 1-1,1-1 1,0 1-1,1-1 1,0 0 0,1 0-1,5 14 1,-7-24 18,0 1 0,1 0 0,0-1-1,-1 1 1,1-1 0,0 0 0,0 0 0,0 1 0,0-1 0,1-1 0,-1 1 0,0 0 0,1 0-1,0-1 1,-1 0 0,1 1 0,0-1 0,-1 0 0,1 0 0,0 0 0,0-1 0,0 1-1,0-1 1,0 0 0,0 0 0,5 0 0,2-1 42,-1 0-1,0 0 1,0-1-1,0-1 1,0 1-1,0-2 1,11-4-1,-9 2-382,0 1 0,1 1-1,20-6 1,-31 10 152,0-1 0,0 1 1,-1 0-1,1 0 0,0 0 0,0 1 0,-1-1 1,1 0-1,0 0 0,0 0 0,-1 0 0,1 1 1,0-1-1,-1 0 0,1 1 0,0-1 1,-1 1-1,1-1 0,-1 1 0,1-1 0,-1 1 1,1-1-1,-1 1 0,1-1 0,-1 1 1,1-1-1,-1 1 0,1 0 0,-1 1 0,1-1-287,-1 0-1,1 0 0,-1-1 0,1 1 0,0 0 0,-1 0 0,1 0 1,0 0-1,0-1 0,0 1 0,-1 0 0,1-1 0,0 1 1,0-1-1,0 1 0,0-1 0,0 0 0,1 1 0,12 0-3969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7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61 7936,'-6'-19'6357,"-11"-23"0,17 47-6320,1 0-1,-1 0 1,1 0-1,2 8 1,3 13 111,-5-21-122,34 164 774,62 93-275,-17-52 353,-26-55 1138,-53-153-1887,0 0-1,0-1 1,-1 1 0,1 0 0,-1 0-1,1 0 1,-1-1 0,0 1 0,0 0-1,0 0 1,0 0 0,0 0 0,0 2 0,-1-4-119,1 0 1,0 0-1,0 0 1,0 0-1,0 1 1,0-1 0,-1 0-1,1 0 1,0 0-1,0 0 1,0 0 0,0 0-1,0 0 1,-1 0-1,1 0 1,0 0-1,0 0 1,0 0 0,0 0-1,0-1 1,-1 1-1,1 0 1,0 0 0,0 0-1,0 0 1,0 0-1,0 0 1,0 0 0,-1 0-1,1 0 1,0 0-1,0-1 1,0 1-1,0 0 1,0 0 0,0 0-1,0 0 1,0 0-1,0 0 1,0-1 0,-1 1-1,1 0 1,0 0-1,0 0 1,0 0 0,0 0-1,0-1 1,0 1-1,0 0 1,-3-8 89,-1-2-101,1 0 0,0 0 1,0 0-1,1 0 0,1 0 0,-1-1 0,2 1 1,0 0-1,0-1 0,0 1 0,2 0 1,-1 0-1,4-11 0,-2 13-5,0 0-1,0 0 1,1 0 0,0 1-1,0-1 1,1 1-1,0 1 1,0-1 0,1 0-1,0 1 1,0 0-1,0 1 1,1-1 0,14-8-1,-14 10-11,1 0 0,0 1 1,0 0-1,1 0 0,-1 0 0,0 1 0,17-2 0,-20 4 23,1 0 0,-1 0 0,1 0 0,-1 1 0,1-1 0,-1 1-1,0 1 1,0-1 0,1 1 0,-1 0 0,0 0 0,0 0 0,8 6 0,-4-1-84,-1-1 0,0 1 0,0 1 1,-1-1-1,0 1 0,0 0 0,-1 1 1,0 0-1,-1 0 0,0 0 0,0 0 1,-1 1-1,0 0 0,-1 0 0,0 0 1,2 12-1,-1-6-1100,1 24 1,-4-15-5606,2-34 402,-1 5 5025,3-8-2365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63 8960,'-5'21'11786,"20"-17"-9813,-12-2-1910,1-1 0,-1 0 0,1 0-1,0 0 1,-1 0 0,1 0 0,0-1 0,-1 0-1,8 0 1,34-7-15,-18 3 23,101-19-453,-74 8-2644,-52 14 2576,1 0 1,-1 0-1,1 0 0,-1 0 0,0 0 1,1-1-1,1-1 0,-3 2 170,0 0 1,0 1-1,-1-1 0,1 0 1,0 0-1,-1 0 0,1 0 1,-1 0-1,1 0 0,-1 0 1,0 0-1,1 0 0,-1 0 1,0 0-1,0 0 0,1 0 1,-1 0-1,0-2 0,0-13-3218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5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11 6272,'0'0'157,"0"-1"-1,0 1 1,-1-1 0,1 1 0,0-1 0,0 1-1,0-1 1,0 1 0,-1-1 0,1 1 0,0 0-1,0-1 1,-1 1 0,1-1 0,0 1 0,-1 0 0,1-1-1,-1 1 1,1 0 0,0-1 0,-1 1 0,1 0-1,-1 0 1,1-1 0,-1 1 0,1 0 0,-10 0 4174,4 6-3067,0-1-1045,1 0 0,-1 0 0,1 0 1,1 1-1,-1 0 0,1 0 0,0 0 0,0 1 1,-5 12-1,3-5-190,0 0 0,1 0 0,1 1 0,0 0 0,1 0 0,0 0 0,2 0 0,-1 23 0,4 6-174,1 1 0,11 46 0,30 93-2353,-6-89-1164,-24-64 1521,-1 2-1085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9344,'0'0'371,"-1"0"0,0 0 1,1 0-1,-1 0 1,1 0-1,-1 0 0,0 0 1,1 0-1,-1 0 1,1 0-1,-1 1 0,1-1 1,-1 0-1,1 0 1,-1 1-1,1-1 0,-1 0 1,1 1-1,-2 0 743,2-1-742,-1 2-1,1-1-209,-1-1-1,1 1 1,0 0 0,0 0 0,0 0-1,0 0 1,-1-1 0,1 1 0,0 0-1,1 0 1,-1 0 0,0 0-1,0 0 1,0 1 0,1 1-104,1 0 1,-1 0 0,0-1-1,1 1 1,-1 0-1,1 0 1,3 4-1,0-3 59,1 1 0,-1-1 0,1 0 0,0 0 0,1 0 0,-1-1 0,0 0 0,1 0 0,0-1 0,-1 0 0,10 2 0,9 0 197,44 4 0,-26-7-248,-27-2-52,0 2 1,0 0-1,0 0 0,18 5 1,-30-5-6,0 0 0,-1 0 0,1 1 0,-1-1 0,1 1 0,-1 0 0,0 0 1,1 0-1,-1 0 0,0 1 0,0-1 0,-1 1 0,1 0 0,0-1 0,-1 1 0,0 0 0,1 1 0,-1-1 1,-1 0-1,1 1 0,0-1 0,1 6 0,0 3 43,-1 0 1,0 0-1,0 0 1,-1 1-1,-1-1 1,0 1-1,-2 17 1,-1-13-357,0-1 0,0 1 1,-2-1-1,0 0 0,-8 15 0,4-17-2199,1-1-881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4:29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21 10496,'-14'5'12639,"14"-4"-12551,1 0 0,-1-1 0,1 1 0,0-1 0,0 1 0,-1 0 0,1-1 0,0 1 0,0-1 0,-1 0 0,1 1 0,0-1 0,1 1 0,13 0 536,1 0 0,24-2 1,-8 0-268,4 0 108,42-8 1,-42 4-2246,41-1-1,-75 6 1200,0 0 0,0 0 0,0-1 0,-1 1 0,1-1 0,0 1 0,0-1 0,-1 1 0,1-1 0,0 0 0,-1 0 0,1 0 0,-1 0 1,1 0-1,1-3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12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9 157 8192,'-7'-11'8691,"5"-3"-3669,3 11-4662,-1 0 0,1-1 0,-1 1-1,1-1 1,0 1 0,3-6 0,1-1-526,1 1 0,-1 0-1,14-16 1,-13 19 206,-1 0-1,1 1 0,0-1 0,9-5 1,-12 9 34,0 0 0,1 0 1,-1 0-1,0 1 0,1 0 0,-1-1 1,1 1-1,0 0 0,-1 1 1,1-1-1,5 0 0,-7 2-36,-1-1 0,1 0 0,-1 1 0,1-1 0,-1 0 0,1 1 0,-1 0 0,0-1-1,1 1 1,-1 0 0,0 0 0,0 0 0,0 0 0,1 0 0,-1 0 0,0 0 0,0 0 0,-1 0 0,1 0-1,0 1 1,0-1 0,0 0 0,-1 1 0,1-1 0,0 3 0,1 2 29,0 1 1,0-1-1,-1 0 0,1 11 1,0 27-15,-1 1 0,-7 43 0,-19 89-4,19-148 71,-4 22-128,10-47-13,-1 0 1,1 0-1,0 1 0,1-1 0,-1 0 0,1 0 0,-1 0 1,1 0-1,3 7 0,-3-10 20,0 0 1,0 0-1,0 1 1,0-1-1,0 0 1,0 0-1,0 0 0,0 0 1,0-1-1,1 1 1,-1 0-1,0 0 1,0-1-1,1 1 1,-1-1-1,1 1 0,-1-1 1,0 0-1,1 1 1,2-1-1,32 0 206,-35 0-195,37-4 356,70-17 0,-3 0-475,-88 19-404,20-3-2084,-12 4-2148,-10 1-908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6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52 8320,'-2'-3'741,"1"1"0,-1-1 1,0 1-1,0 0 0,0-1 1,0 1-1,0 0 0,0 0 1,0 0-1,-3-2 0,4 4-579,0-1 0,1 0 0,0 0 0,-1 0 0,1 0 0,-1 0-1,1 0 1,0 0 0,0 0 0,0 0 0,-1-1 0,1 1 0,0 0 0,1-2 0,-2 3-148,1 0 0,0 0-1,0-1 1,0 1 0,0 0 0,0 0 0,0 0 0,0-1 0,0 1 0,0 0 0,0 0 0,0-1 0,0 1 0,0 0 0,0 0 0,0-1 0,0 1 0,1 0 0,-1 0 0,0-1 0,0 1 0,0 0 0,0 0 0,0 0 0,0-1 0,1 1 0,-1 0 0,0 0 0,0 0 0,0-1-1,1 1 1,-1 0 0,0 0 0,0 0 0,0 0 0,1 0 0,-1 0 0,0 0 0,0 0 0,1-1 0,-1 1 0,0 0 0,0 0 0,1 0 0,-1 0 0,0 0 0,0 0 0,1 0 0,-1 0 0,0 1 0,0-1 0,1 0 0,-1 0 0,0 0 0,0 0 0,1 0 0,-1 0 0,0 0-1,0 0 1,0 1 0,1-1 0,-1 0 0,0 0 0,0 0 0,0 0 0,0 1 0,1-1 0,-1 0 0,14 16 680,20 27 0,-20-25-439,1 2-40,0 1 1,-2 0-1,-1 1 1,19 44-1,65 225 1145,-62-175 443,-25-91-821,-5-17-344,-4-8-630,0 0-1,0 0 1,0 0-1,0-1 0,0 1 1,0 0-1,0 0 0,0 0 1,0 0-1,0 0 0,0 0 1,0 0-1,0 0 1,0 0-1,0 0 0,0 0 1,0 0-1,0 0 0,0 0 1,0 0-1,0-1 0,0 1 1,0 0-1,0 0 1,0 0-1,0 0 0,0 0 1,0 0-1,0 0 0,0 0 1,0 0-1,0 0 0,0 0 1,0 0-1,0 0 0,0 0 1,1 0-1,-1 0 1,0 0-1,0 0 0,0 0 1,0 0-1,0 0 0,0 0 1,0 0-1,0 0 0,0 0 1,0 0-1,0 0 1,0 0-1,0 0 0,0 0 1,0 0-1,1 0 0,-1 0 1,0 0-1,0 0 0,-5-76-23,6 45-46,1 1-1,2-1 0,13-53 1,-16 80 62,0 1-1,-1 0 1,2 0 0,-1 0 0,0 0-1,0 1 1,1-1 0,0 0 0,-1 1-1,1-1 1,0 1 0,0-1 0,0 1 0,1 0-1,-1 0 1,4-3 0,-3 4 4,-1 0 0,0 0 0,0 1 0,1-1 0,-1 1 1,0-1-1,1 1 0,-1 0 0,0 0 0,1 0 0,-1 0 0,1 0 0,-1 1 0,0-1 1,1 1-1,-1-1 0,0 1 0,0 0 0,1 0 0,-1 0 0,0 0 0,2 2 0,3 1 5,-1 0 0,0 1 0,0 0 0,0 0-1,-1 1 1,1 0 0,6 9 0,-3-1-111,0 0 1,11 24-1,-12-18-879,0 1-1,8 40 1,-15-27-5536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7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10240,'2'6'10298,"-1"-6"-10059,11 2 3338,24-2-4717,-26 0 2176,144 5-241,-86-5-1632,-25 0-2588,-40 0 2897,-1-1 0,0 1 0,0 0 0,0-1 0,0 1 0,0-1 0,0 1 0,0-1 1,0 0-1,0 0 0,0 0 0,0 0 0,-1 0 0,1-1 0,2-1 0,0-1-3360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7:0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9600,'2'3'10649,"1"-3"-10605,27 6 1764,-17-2-1483,78 11 872,29 7 214,-118-21-1386,0 0 1,1-1 0,-1 1-1,0 0 1,0 0-1,0 0 1,0 1 0,0-1-1,0 0 1,0 1-1,0-1 1,-1 1-1,1 0 1,0-1 0,-1 1-1,0 0 1,1 0-1,-1 0 1,0 0-1,0 0 1,0 0 0,0 0-1,0 1 1,-1-1-1,1 0 1,0 3 0,0 5 131,-1 1 0,0-1 0,0 0 0,-1 0 0,-3 10 0,0 22 98,4 17-4884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13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35 6656,'-11'8'11932,"18"-9"-11891,28-14 975,-27 10-717,1 1 1,16-5-1,-24 9-292,5-2 206,1 0 0,0 1-1,0-1 1,12 1-1,-18 1-179,0 0-1,1 0 0,-1 0 1,0 0-1,1 0 1,-1 0-1,0 1 0,1-1 1,-1 1-1,0-1 0,0 1 1,1-1-1,-1 1 1,0 0-1,0-1 0,0 1 1,0 0-1,0 0 1,0 0-1,0 0 0,0 0 1,0 0-1,0 0 1,0 0-1,-1 0 0,1 0 1,0 1-1,-1-1 0,1 0 1,-1 0-1,0 1 1,1 1-1,0 5 12,-1 0 0,-1 1 0,1-1 0,-1 0 0,-1 0 0,1 0-1,-6 14 1,0 4 16,-8 41-95,-7 76 0,22-139 41,-1 1-1,1-1 1,0 1-1,1-1 1,-1 1-1,1-1 1,0 0-1,0 1 1,0-1-1,0 0 0,5 8 1,-5-9 24,1-1 0,-1 0 0,1 0 0,0 0 0,-1 0 0,1-1 0,0 1 0,0 0 0,0-1 0,1 0 0,-1 1 0,0-1 0,0 0 0,1 0 0,-1 0 0,1 0 0,-1-1 0,1 1 0,-1-1 0,1 1 0,3-1 0,29 1-323,1-2 1,-1-2-1,0-1 1,0-1-1,39-12 1,-70 15-339,0 1 0,0 0 1,-1-1-1,1 0 0,0 0 0,-1 0 1,1 0-1,-1-1 0,0 1 0,4-5 1,3-1-3930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08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 8320,'-5'-3'11147,"3"3"-10851,0 0 0,0-1 0,0 1 0,0 0 0,-1 0 0,1 0-1,0 1 1,0-1 0,-4 1 0,4 1-237,-1 0-1,1 0 1,0 0-1,0 0 1,0 1-1,0-1 1,0 0-1,0 1 1,1-1-1,-1 1 1,1 0-1,-1 0 1,1 0-1,0-1 1,0 1-1,0 6 1,-2 6-39,1 0-1,-1 17 1,2-13 19,-4 183-8,5-152-30,1-2 10,1 0 0,16 85-1,-2-58 158,2 0-1,4-2 1,3 0-1,42 83 1,-24-79-30,-39-73-1496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0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27 7808,'-1'-26'12394,"-3"35"-11674,-17 46 1045,12-32-1440,-10 33 1,-14 119-278,5 45-1120,22-169 547,-2 61-3819,8-95 584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0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 8064,'-10'-9'9482,"17"20"-6618,37 58 172,5 6-2776,47 102-31,-65-122-394,63 83 0,-89-132 73,16 22-1663,2-1 1,41 37 0,-62-62 1327,-2-2 311,0 0 1,0 1-1,1-1 0,-1 0 1,0 1-1,0-1 0,1 0 0,-1 0 1,0 1-1,1-1 0,-1 0 1,0 0-1,1 0 0,-1 1 1,0-1-1,1 0 0,-1 0 1,1 0-1,-1 0 0,0 0 1,1 0-1,-1 0 0,1 0 0,-1 0 1,0 0-1,1 0 0,-1 0 1,0 0-1,1 0 0,-1 0 1,1 0-1,-1 0 0,0-1 1,1 1-1,-1 0 0,5-5-4006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6:35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40 8832,'-5'-16'10047,"17"7"-8601,-6 6-1345,-1 1 1,0 0-1,1 0 1,0 1 0,-1-1-1,1 1 1,0 0-1,0 1 1,-1 0-1,1 0 1,0 0-1,0 0 1,-1 1 0,1 0-1,0 0 1,0 1-1,-1-1 1,1 1-1,-1 0 1,0 1 0,0-1-1,8 6 1,-10-6-45,0 1 1,0-1 0,-1 1 0,1 0 0,-1-1 0,1 1-1,-1 0 1,0 1 0,0-1 0,0 0 0,-1 1 0,3 5-1,1 5 46,4 26-1,-8-37-109,3 25 117,-1 0 1,-2 0-1,-2 41 0,0-11-242,1-51 104,-1-5 20,1 0 0,0-1 0,-1 1 0,1-1-1,0 1 1,0 0 0,0-1 0,1 1 0,-1-1 0,0 1 0,0 0-1,1-1 1,-1 1 0,1-1 0,0 1 0,-1-1 0,1 0-1,0 1 1,0-1 0,0 0 0,0 1 0,0-1 0,0 0 0,0 0-1,3 2 1,9 3-735,0-2 0,0 1 0,1-2-1,0 0 1,0 0 0,0-1 0,0-1-1,0-1 1,0 0 0,15-2 0,-9-1-3209,-1-3-240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0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7296,'5'-44'3429,"-3"39"-3021,1-15 2763,-3 20-3079,0-1 0,0 0 1,1 1-1,-1-1 1,0 0-1,1 1 0,-1-1 1,1 0-1,-1 1 1,1-1-1,-1 1 0,1-1 1,-1 1-1,1-1 1,0 1-1,-1 0 0,1-1 1,0 1-1,-1-1 1,1 1-1,0 0 0,0 0 1,-1 0-1,1-1 1,0 1-1,0 0 0,-1 0 1,1 0-1,0 0 1,0 0-1,-1 0 0,1 0 1,1 1-1,2-1 54,-1 0-1,1 0 1,-1 1-1,1 0 1,0-1-1,6 4 0,1 3 226,1 0 1,-2 1-1,1 1 0,-1 0 0,0 0 0,10 14 0,-3 1-99,0-1 0,-2 2 0,-1 0 0,-1 1 0,12 36 0,-12-28-219,-2 1 0,-2 1 1,7 46-1,13 161-179,-23-79-7289,-6-163 7258,-1 1-585,1 0 0,0 0 0,0-1 0,1 1 0,-1 0 0,0 0 0,0-1 0,1 1 0,-1 0 0,1-1 0,0 1 0,0 2 1,4 0-2806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0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9728,'0'0'223,"-1"0"1,1 0-1,-1 0 1,1 0-1,-1-1 1,1 1-1,0 1 1,-1-1-1,1 0 1,-1 0-1,1 0 1,0 0-1,-1 0 0,1 0 1,-1 0-1,1 1 1,0-1-1,-1 0 1,1 0-1,0 0 1,-1 1-1,1-1 1,-1 1-1,5 5 3424,16 6-1730,-8-10-1666,0-1-1,0 0 0,0-1 1,-1 0-1,1 0 0,17-4 1,-25 4-217,37-5 170,88-8-1155,-75 5-2646,-32 3 907,2 2-1870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19 921 8064,'-5'38'10191,"5"-37"-10154,0-1-1,0 0 0,0 0 1,0 1-1,0-1 0,1 0 1,-1 0-1,0 1 0,0-1 1,0 0-1,1 0 0,-1 0 0,0 0 1,0 1-1,1-1 0,-1 0 1,0 0-1,0 0 0,1 0 1,-1 0-1,0 0 0,0 0 1,1 0-1,-1 1 0,0-1 0,1 0 1,-1 0-1,0 0 0,0 0 1,1-1-1,-1 1 0,0 0 1,0 0-1,1 0 0,-1 0 1,0 0-1,1 0 0,-1 0 0,0 0 1,0-1-1,1 1 0,-1 0 1,0 0-1,0 0 0,1-1 1,11-5 612,-1-2-29,19-18 1,-2 1-198,38-30-24,-57 46-338,0-1 0,0 0 0,-1 0 0,11-20 0,-10 14-53,-1-1 0,-1 0 0,0-1 0,-1 1 0,5-29 0,-11 45-8,5-25 46,-1 1 0,-1 0 0,-1-1 0,-3-41 0,-2 39-58,-2-1 0,0 2 0,-17-49 0,0 15 44,-3 1 0,-49-85 0,71 139-33,0 1 1,-1 0 0,1 0 0,-1 1-1,-9-9 1,12 12-4,0 0 1,0 1-1,0-1 0,0 1 0,1-1 0,-1 1 0,0-1 1,0 1-1,0 0 0,0-1 0,-1 1 0,1 0 1,0 0-1,0 0 0,0 0 0,0 0 0,-1 0 0,0 1-1,1-1-1,0 1 1,-1-1-1,1 1 0,0 0 1,-1 0-1,1-1 1,0 1-1,0 0 0,0 0 1,0 0-1,0 0 1,0 1-1,0-1 0,0 0 1,-1 2-1,2-2 4,-5 6-9,0 1 1,1 0 0,0 0 0,1 0 0,-4 11-1,-3 26-30,2 2 1,-3 74-1,7-48-41,4 0 0,11 93 0,3-54-302,32 129 0,-33-196 351,2 0 0,2-1-1,31 60 1,-35-82 18,0 0 0,2-1 1,0 0-1,1-1 0,1-1 0,1-1 0,0 0 0,32 23 1,-45-39 13,-1 1 1,1 0-1,-1-1 1,1 0 0,0 0-1,0 0 1,0-1-1,0 1 1,0-1 0,9 0-1,-12-1 1,-1 1-1,1-2 1,0 1-1,-1 0 1,1 0-1,-1 0 1,1-1 0,0 1-1,-1-1 1,1 1-1,-1-1 1,1 0-1,-1 0 1,0 1-1,1-1 1,-1 0-1,0 0 1,1 0-1,-1-1 1,0 1-1,0 0 1,0 0-1,0-1 1,0 1 0,0 0-1,0-1 1,-1 1-1,1-1 1,0 1-1,-1-1 1,1 0-1,-1 1 1,0-1-1,0 1 1,1-4-1,-1 2-7,0-1 0,0 1 0,0-1 0,0 1 0,-1-1 0,0 1-1,1-1 1,-1 1 0,-1 0 0,1-1 0,0 1 0,-2-3 0,-1-2-4,-16-32 19,-1 1-1,-40-55 1,10 18 357,28 48-433,23 27 66,0 1 0,0 0 0,0 0 0,-1 0 0,1 0 0,0-1 0,0 1 0,0 0 0,0 0 0,-1 0 0,1-1 0,0 1 1,0 0-1,0 0 0,0-1 0,0 1 0,0 0 0,0 0 0,0-1 0,0 1 0,0 0 0,0 0 0,0-1 0,0 1 0,0 0 0,0 0 0,0-1 1,0 1-1,0 0 0,0 0 0,0-1 0,0 1 0,0 0 0,0 0 0,0-1 0,0 1 0,1 0 0,-1 0 0,0 0 0,0-1 0,0 1 0,0 0 1,1 0-1,-1 0 0,0 0 0,0-1 0,1 1 0,-1 0 0,0 0 0,13-3 35,-11 2-35,38-9 19,-19 5-365,30-11 0,-38 11 32,5-2-2407,27-14 0,-24 8-1836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11 8192,'-1'0'251,"1"-1"0,0 1 0,0-1 0,0 1 0,0-1 0,0 1 0,-1-1 0,1 1 0,0-1 0,0 1 0,-1-1 1,1 1-1,0 0 0,0-1 0,-1 1 0,1 0 0,-1-1 0,1 1 0,0 0 0,-1-1 0,1 1 0,-1 0 0,1 0 0,-1-1 0,1 1 0,-1 0 0,1 0 1,-1 0-1,0 0 0,-7 4 3536,1 4-4179,4-3 626,0 0 0,0 1-1,0 0 1,0 0-1,-1 7 1,0-2-25,-2 5 6,2 1-1,-1 0 0,-2 31 1,1 48-92,6-81-107,0 207 48,18 55-213,-14-237 228,2-1 0,2 0-1,22 69 1,-23-93-387,-1 0 0,2 0 0,0-1 0,18 24 1,-19-29-542,1 0 0,0 0 0,0-1 0,1-1 0,1 1 0,-1-1 0,17 8 0,-3-5-3316,-2-5 336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26 140 8320,'-8'-8'4890,"-3"2"-1498,10 6-3310,1-1-1,-1 1 0,1-1 1,-1 1-1,1 0 0,0-1 1,-1 1-1,1-1 1,-1 0-1,1 1 0,0-1 1,0 1-1,-1-1 0,1 1 1,0-1-1,0 0 1,0 1-1,-1-1 0,1 0 1,0 1-1,0-1 1,0 0-1,0 1 0,0-1 1,0 1-1,1-1 0,-1 0 1,0 1-1,0-1 1,0 0-1,1 1 0,-1-1 1,1-2 25,0 1 1,0-1-1,0 1 1,0-1-1,0 1 1,0 0-1,1 0 1,1-3-1,7-4 36,1 0 0,0 1 0,0 0 0,0 1 0,1 0 0,0 1 0,1 0 0,0 1 0,19-5 0,-26 8-69,-1 0 1,1 1 0,0 0-1,-1 0 1,1 1 0,0-1-1,0 1 1,0 0 0,-1 1-1,1 0 1,0 0 0,0 0-1,-1 0 1,11 5 0,-11-3 17,-1 0 1,1 1 0,0 0-1,-1 0 1,0 0-1,0 0 1,0 1 0,-1 0-1,1 0 1,-1 0 0,0 0-1,-1 0 1,1 1 0,-1-1-1,2 10 1,-1-6-47,0 1 0,-2 0 1,1 0-1,-1 1 0,-1-1 0,1 0 1,-2 0-1,-2 18 0,-4 0 47,-1-1 0,-23 49 0,2-2-217,25-64 34,1 0 0,1 0 1,0 1-1,0-1 0,1 1 1,0 12-1,1-18 75,1 1 0,-1-1 1,1 0-1,0 0 1,0 0-1,0 0 0,1 0 1,-1 0-1,1-1 0,1 1 1,-1 0-1,1-1 0,-1 0 1,7 8-1,-6-9 20,0-1 1,1 0-1,-1 1 0,1-1 1,-1 0-1,1-1 0,-1 1 1,1 0-1,0-1 0,0 0 1,0 0-1,0 0 0,0-1 1,0 1-1,0-1 0,0 0 1,0 0-1,8-1 1,-5 0-235,0-1 0,0 1 0,0-1 0,0 0 0,0-1 1,0 1-1,-1-1 0,1-1 0,10-6 0,47-46-11232,-49 47 7627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9472,'8'-10'3120,"-8"9"-3096,0 1 0,0 0 0,0 0 1,0 0-1,0 0 0,0 0 0,0 0 1,0 0-1,0 0 0,0 0 0,0 0 1,1 0-1,-1-1 0,0 1 0,0 0 0,0 0 1,0 0-1,0 0 0,0 0 0,0 0 1,0 0-1,0 0 0,0 0 0,1 0 1,-1 0-1,0 0 0,0 0 0,0 0 1,0 0-1,0 0 0,0 0 0,0 0 1,0 0-1,0 0 0,1 0 0,-1 0 1,0 0-1,0 0 0,0 0 0,0 0 1,0 0-1,0 0 0,0 0 0,0 0 0,0 0 1,0 0-1,1 0 0,-1 0 0,0 1 1,0-1-1,0 0 0,0 0 0,0 0 1,0 0-1,4 4 594,0 1 0,-1-1 0,1 1 0,-1 0 0,0 0 0,-1 0 0,1 0 0,2 10 0,0-5-436,15 43 945,19 76 0,-35-116-992,44 161 574,-37-128-671,-2-1-1,-2 1 0,1 52 0,-7-62-1006,-6 46-1,1-52-1679,-14 55 1,9-54-1896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15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7296,'-1'-1'12328,"7"0"-12859,227-27 5436,-121 16-3970,447-39 857,-350 35-1419,-148 11-229,113-12 272,39-11-46,58-6-10,4 19-114,-222 15-234,152-5 242,54 0-100,-154 6-46,-27-1 23,130 3 116,-140 3-343,-63-6 103,0 0 0,0 1-1,0 0 1,-1 0 0,1 0-1,0 1 1,9 4 0,5-1 147,-13-4-180,-1 0-1,1 0 0,11 0 1,40-1 259,-42 0-4206,4 0-4282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4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22 7680,'3'-4'1632,"14"-13"10298,-19 32-10202,-50 101-480,24-56-1124,-3-1 0,-44 61 0,33-54-499,-41 83-1,65-116-3661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5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 9600,'-12'-8'8326,"21"8"-5581,-2 2-2409,-1 0-1,1 1 1,-1 0 0,0 0-1,0 0 1,0 1-1,0 0 1,7 6-1,-3-3-59,33 28 415,40 41 0,64 85-347,-29-31-182,-79-90-299,46 49-952,-80-81-93,4 4-2349,-9-11 3322,1-1-1,-1 1-419,1-1 419,-1 0 1,0 0-1,0 0 0,1 1 0,-1-1 1,0 0-1,1 0 0,-1 0 1,0 0-1,1 0 0,-1 0 1,0 0-1,1 0 0,-1 0 1,0 0-1,1 0 0,-1 0 1,0 0-1,1 0 0,-1 0 0,0 0 1,1 0-1,-1 0 0,0 0 1,0 0-1,1-1 0,-1 1 1,0 0-1,1 0 0,-1-1 1,5-3-3999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11008,'-4'0'6388,"4"0"-6236,0 7 3536,0-6-3592,0 0 0,0 0 0,1-1 0,-1 1 0,0 0 0,1 0 0,-1 0 0,1 0 0,-1-1 0,1 1 0,0 0 0,-1 0 0,1-1 0,0 1 1,-1-1-1,1 1 0,1 0 0,8 2 119,0 0 1,0-1-1,-1-1 1,1 1-1,0-2 1,0 1-1,15-3 1,-2 2-31,-20 0-173,113-2-642,-42-6-2709,-66 7 2502,-1 0 1,0-1-1,0 0 1,0-1 0,11-4-1,5-6-3861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3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8320,'0'12'12443,"0"39"-11900,1-13-442,9 45-1,-9-79-93,2 19-23,12 82-605,2 126-1,-16-193 27,-1 5-1121,-1-13-3935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64 8320,'-5'-37'10234,"6"36"-10078,-1 0 1,0 0-1,1-1 1,-1 1-1,1 0 0,-1 0 1,1 0-1,0 0 0,-1 0 1,1 0-1,0 0 0,0 0 1,0 0-1,0 1 0,0-1 1,0 0-1,0 0 1,0 1-1,0-1 0,0 1 1,0-1-1,0 1 0,0-1 1,0 1-1,1 0 0,-1-1 1,0 1-1,2 0 0,5-2 15,1 1-1,-1 0 1,10 1-1,0 0 237,0 0-1,23 5 1,-35-4-258,-1 0 0,1 1 0,-1-1 0,1 1 0,-1 0 0,0 1 0,0-1 0,0 1 0,0 0 0,-1 0 0,8 7 0,-9-6-91,0-1 0,-1 1 0,0-1 0,0 1 0,0 0 0,0-1 0,-1 1 0,1 0 0,-1 0 0,0 1 1,0-1-1,-1 0 0,1 8 0,0 6 35,-4 32 1,2-40-70,-4 31 7,-1-1 0,-14 44 0,13-57-23,-4 11 23,5-20-49,-4 23 0,9-36-7,0 1 1,1-1 0,0 1 0,0-1-1,0 0 1,0 1 0,1-1-1,2 10 1,-1-12 28,-1-1-1,0 0 0,1 1 1,0-1-1,-1 0 0,1 1 1,0-1-1,0 0 0,0 0 1,0-1-1,0 1 1,1 0-1,-1-1 0,1 1 1,-1-1-1,1 0 0,-1 0 1,1 0-1,0 0 1,-1 0-1,4 0 0,9 2 47,-1-1-1,26 1 0,-31-2-20,138 1-8,-81-3-1866,-61 1 1259,0-1 0,1 1 0,-1-1 0,0 0-1,7-2 1,-5 0-992,0 0 0,0-1-1,0 1 1,-1-1 0,9-7 0,4-2-3126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7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8576,'-8'4'10200,"18"4"-7159,16 6-1440,-10-11-1316,-1 0 0,1 0 0,0-2 0,-1 0 1,1-1-1,18-2 0,7 1-116,-10 1-1301,-10 0-2893,-21 0 3914,0 0 0,1 0 0,-1 0 1,0 0-1,0 0 0,0 0 0,0 0 0,1 0 0,-1 0 0,0 0 0,0 0 0,0 0 1,0 0-1,1 0 0,-1 0 0,0 0 0,0 0 0,0 0 0,0 0 0,0 1 0,1-1 1,-1 0-1,1 1-1109,-1-1 1109,0 0 0,0 1 0,0-1 0,0 0 1,0 0-1,0 0 0,0 0 0,0 1 0,0-1 0,0 0 0,0 0 0,0 0 0,0 1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5:37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9984,'22'-1'7507,"11"1"-3025,-24 0-4244,1 1 0,17 3 0,-14-2-616,0 0 0,0-1 0,0-1 0,0 0 0,0-1 0,0 0-1,0-1 1,-1-1 0,16-4 0,-22 5-337,0-1 1,0 1-1,-1-1 1,1 0-1,-1-1 0,6-3 1,8-7-3494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3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1462 8576,'0'1'624,"0"0"0,0 0 1,0 0-1,0 0 1,0 0-1,0 0 0,1 0 1,-1 0-1,0 0 0,1 0 1,-1 0-1,1 0 0,-1 0 1,1 0-1,-1 0 1,1 0-1,0-1 0,-1 1 1,1 0-1,1 0 0,-2 0-516,1-1 0,0 0-1,-1 0 1,1 0 0,0 0 0,-1 0-1,1 0 1,0 0 0,0 0-1,-1 0 1,1 0 0,0 0 0,0 0-1,-1 0 1,1 0 0,0-1-1,-1 1 1,1 0 0,0 0 0,-1-1-1,1 1 1,-1-1 0,1 1-1,0-1 1,-1 1 0,1-1 0,-1 1-1,1-1 1,-1 1 0,0-1-1,1 1 1,0-2 0,17-23 320,-1 0 1,24-50-1,18-51-130,-32 67-286,-15 30 4,-1-1 1,-2-1 0,-1 0 0,-1 0 0,4-51 0,-8 48-100,-1-1-1,-2 0 1,-1 0 0,-10-52 0,-44-135-952,-7 14-170,-16-22 42,66 203 790,11 26 346,1 0 0,-1 0 0,1 0 0,-1-1 0,0 1 0,0 0 0,1 0 0,-1 0 0,0 0 0,0 1 0,0-1 0,0 0 0,0 0 0,0 0 0,0 1 0,-3-2 0,3 2 15,0 1-1,0-1 1,0 1 0,0-1-1,0 1 1,1-1-1,-1 1 1,0-1-1,0 1 1,0 0-1,0 0 1,1-1 0,-1 1-1,0 0 1,1 0-1,-1 0 1,1 0-1,-1 0 1,1 0-1,-1 0 1,1 0 0,0 0-1,-1 2 1,-6 24-58,1 15 156,3 1-1,2 66 0,18 153 225,33 10 63,-32-204 24,45 112 1,-46-141-299,2 0 0,2-1 0,1-1 0,32 39 1,-39-56-116,88 102 282,-96-115-227,-2 0-1,9 13 0,5 5-1753,-19-24 1225,1 0 0,-1-1-1,1 1 1,0 0-1,-1-1 1,1 1 0,0-1-1,-1 1 1,1-1 0,0 1-1,0-1 1,-1 1-1,1-1 1,0 0 0,0 1-1,0-1 1,0 0 0,0 0-1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102 326 10112,'4'-38'4687,"-3"21"3692,-11 36-7467,6 0-1850,1 1 0,1 0 1,0 0-1,3 35 0,0-17-2223,1-18-277,0-30 118,-6-115 2503,2 102 1176,-2 0 0,-1 0 0,-10-33 0,-2 12-127,6 13-384,0-1 0,-11-55 0,21 72-1645,1 2-779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4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35 187 9472,'0'10'-197,"0"-9"1300,0 1 0,0-1 0,-1 1 0,1-1 0,0 0 0,-1 1 0,1-1 0,-3 5 4412,1-3-4412,-6 6 1385,8-9-2467,0 0 1,0 1-1,0-1 1,-1 0-1,1 1 1,0-1-1,0 0 1,-1 0 0,1 1-1,0-1 1,0 0-1,-1 0 1,1 0-1,0 0 1,-1 1 0,1-1-1,0 0 1,-1 0-1,1 0 1,0 0-1,-1 0 1,1 0-1,-1 0 1,1 0 0,0 0-1,-1 0 1,1 0-1,0 0 1,-1 0-1,1 0 1,0 0 0,-1 0-1,1 0 1,0 0-1,-1-1 1,1 1-1,0 0 1,-1 0-1,1 0 1,0-1 0,0 1-1,-1 0 1,1 0-1,0-1 1,0 1-1,-1 0 1,1 0 0,0-1-1,0 1 1,0 0-1,-1-1 1,1 1-1,-1-2 7,1 0 0,-1 0 0,0 0 0,1-1-1,0 1 1,-1 0 0,1-3 0,1-9-16,0-1 0,1 0 0,0 1 0,1-1 0,1 1 0,0 0 0,1 0 0,1 0 0,0 1 0,1 0 0,15-23 0,-21 35-13,-1 0 0,1 0 1,-1 0-1,1 0 1,0 0-1,-1 1 0,1-1 1,0 0-1,0 1 0,0-1 1,-1 0-1,1 1 0,0-1 1,0 1-1,0-1 0,0 1 1,0 0-1,0-1 0,0 1 1,0 0-1,0 0 0,0-1 1,2 1-1,-2 1-5,0-1 1,0 1-1,0-1 0,0 1 1,0-1-1,0 1 0,0 0 1,0-1-1,0 1 0,0 0 0,0 0 1,0 0-1,-1 0 0,1 0 1,0 0-1,-1 0 0,2 1 1,2 8-41,0-1 1,0 1 0,4 18-1,-6-21 52,-1 0-17,1-1-1,1 1 1,-1-1-1,1 1 0,0-1 1,0 0-1,1 0 0,0 0 1,0 0-1,6 5 0,-9-10 14,1 1 0,0-1-1,-1 0 1,1 1-1,0-1 1,0 0 0,0 0-1,0-1 1,0 1-1,0 0 1,0-1-1,0 1 1,0-1 0,1 1-1,-1-1 1,0 0-1,0 0 1,0 0-1,0 0 1,1-1 0,-1 1-1,0-1 1,0 1-1,2-2 1,8-2 16,-1 0-1,1-1 1,12-8 0,0 0-6,-15 9-49,0 0 0,0 1 0,0-1 1,1 2-1,19-4 0,-27 6 19,1 0 0,0 0 1,0 0-1,-1 0 0,1 0 0,0 0 1,0 1-1,-1-1 0,1 1 0,0 0 1,-1 0-1,1 0 0,-1 0 0,1 0 1,-1 1-1,0-1 0,1 1 0,-1 0 1,0-1-1,0 1 0,0 0 0,0 0 1,0 0-1,-1 1 0,3 3 0,9 12-699,6 12-1727,-18-28 2016,0 0 0,0 0 0,0 0 0,-1 1 0,1-1 0,-1 0 0,1 1 0,-1-1 0,0 1 0,0-1 0,0 0 0,0 4 0,-3 10-3017,2 1-1429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9088,'0'-6'1116,"0"1"1,0-1 0,1 0 0,2-8 5103,-2 16-5169,3 16-243,3 23 1,-5-23-591,53 452 1637,-46-381-1476,-4-46-114,5 76 1433,-10-140-1658,2 1 0,0 0 0,1 0 0,1 0 0,1 0 0,1 1 0,0 0 0,2 0 0,18-35 0,-23 49-47,-1 1-1,1 0 1,0 0 0,0 0-1,1 1 1,-1-1 0,1 1 0,-1 0-1,1 0 1,0 0 0,0 0-1,1 1 1,-1 0 0,6-3 0,-7 4 7,0 0 0,0 0 1,0 0-1,1 1 0,-1-1 1,0 1-1,0 0 0,0 0 1,0 0-1,0 0 0,1 1 1,-1-1-1,0 1 0,0 0 1,0 0-1,0 0 0,0 0 1,0 0-1,0 1 0,-1 0 0,1-1 1,0 1-1,3 3 0,-2 0-101,0-1 0,0 1 0,-1 0-1,1 0 1,-1 0 0,-1 0 0,1 0-1,2 8 1,13 47-1731,-17-58 1728,4 16-1062,-2-1 0,0 1 0,0 0 0,-1 18 0,-2-32 536,0-1 0,0 1 0,0 0 0,1-1-1,1 7 1,-2-10 511,0 1-1,1-1 0,-1 0 0,0 0 1,0 1-1,0-1 0,0 0 1,0 0-1,1 1 0,-1-1 1,0 0-1,0 0 0,0 0 1,1 1-1,-1-1 0,0 0 0,0 0 1,1 0-1,-1 1 0,0-1 1,0 0-1,1 0 0,-1 0 1,0 0-1,1 0 0,-1 0 1,1 0-48,0 0 0,-1 0 0,1-1 0,-1 1 0,1 0 0,0-1 0,-1 1 0,1 0 0,-1-1 0,1 1 1,-1-1-1,1 1 0,-1-1 0,1 1 0,-1-1 0,1-1 0,9-10-2990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6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9728,'-13'8'9379,"13"-8"-9261,9 2 2203,111-2-823,-40 0-4991,-50-4-1120,-15 3 235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6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9728,'-4'15'3120,"5"-9"-1760,1-3-1091,-1 0 160,1 0 0,-1 0 0,1 0 0,0-1 0,0 1 0,0-1 0,0 0 0,1 1 0,-1-1 0,0 0 0,1 0 0,0-1-1,-1 1 1,5 2 0,-5-4-366,4 2 77,0 0 0,0 0 0,0 0 0,0 1 0,0 0 0,0 0 1,0 1-1,-1-1 0,0 1 0,0 0 0,8 8 0,-8-6-110,-1 0 0,1 0 0,-1 0 0,0 1-1,0 0 1,-1-1 0,1 1 0,-2 1 0,1-1 0,2 14-1,-2-1-198,0 1-1,-1 37 0,-2-55-11,0 29-3042,0-12-3389,0-14 2538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7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9216,'0'0'8543,"0"6"-5519,0 2-2656,1 0-1,0 0 1,4 14-1,3 17-226,5 36-708,-1-10-2623,-9-19-3506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3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9472,'2'-1'741,"0"0"0,0 0 0,1 0 0,-1 0 0,0 0 0,0 0 0,1 1 1,-1-1-1,0 1 0,1-1 0,2 1 0,7-2 205,5-1-401,23-2 0,-22 3-445,21 0-150,53 2 1,-33 1-1458,6-1-2738,-40 0-37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8704,'-9'5'3153,"9"-5"-3023,0 1 0,0-1 0,-1 0 0,1 0 0,0 0 0,0 0 0,0 1 0,0-1 0,0 0 0,0 0 0,0 0-1,0 1 1,0-1 0,0 0 0,0 0 0,0 0 0,0 1 0,0-1 0,0 0 0,0 0 0,0 0 0,0 0 0,0 1 0,0-1 0,0 0 0,0 0 0,1 0 0,-1 0 0,0 1-1,1 0 179,1 0 0,-1 0 0,1 0 0,-1 0 0,1 0 0,-1 0 0,1 0 0,0-1-1,-1 1 1,1-1 0,2 1 0,9 2 135,0-1-1,0-1 0,15 0 1,12 1-117,-29-1-138,40 4-3441,-1-2-8108,-30-3 6993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1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11 7936,'8'-11'14133,"-14"19"-14018,1 0 0,1 1 0,0-1 0,0 1 0,-4 12 0,-10 47 15,17-62-102,-14 60-160,-43 164 401,46-191-778,-2-1 0,-2 0 0,-34 61 0,40-80-282,8-15-57,0 0 0,0 0 1,0 0-1,0-1 0,-5 7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0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9856,'0'0'208,"0"-1"0,0 1 1,0-1-1,0 1 0,0-1 1,0 1-1,0 0 0,0-1 1,0 1-1,0-1 0,0 1 1,0-1-1,0 1 0,0-1 0,0 1 1,1 0-1,-1-1 0,0 1 1,0-1-1,1 1 0,-1 0 1,0-1-1,0 1 0,1-1 1,-1 1-1,0 0 0,1 0 1,-1-1-1,0 1 0,1 0 1,-1-1-1,1 1 0,-1 0 1,0 0-1,1 0 0,-1 0 1,1-1-1,-1 1 0,1 0 0,8 3 2975,2 4-3536,-4 0 605,0 0 0,0 0 0,-1 1-1,1 1 1,-2-1 0,1 1 0,-1 0 0,6 16 0,50 127 319,-41-95-611,49 94-1,-34-94 35,3 6-3764,-38-62 3573,1-1-41,-1 1-1,0 0 0,0 0 1,1-1-1,-1 1 0,1 0 0,-1-1 1,0 1-1,1-1 0,-1 1 0,1-1 1,0 1-1,-1-1 0,1 1 1,-1-1-1,1 1 0,0-1 0,-1 0 1,1 1-1,0-1 0,-1 0 0,1 0 1,0 1-1,0-1 0,4 0-3899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0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7808,'-15'-3'4907,"8"3"-1117,11 6-2477,-2-4-1163,1-1 0,0 1 0,-1-1 0,1 1 0,0-1 0,0 0 0,0 0 1,0 0-1,0-1 0,0 1 0,5 0 0,39-2 404,-25 1-408,20 1-113,13 0-1908,-44-1 27,0-1 0,20-4 0,-16 1-1997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1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8576,'0'-13'7242,"1"5"-4554,1 4-2484,1 0 1,-1 1-1,1 0 0,0-1 0,0 1 1,1 0-1,-1 0 0,0 1 0,1-1 1,0 1-1,0 0 0,0 0 0,0 0 1,6-2-1,-7 3-76,1 0 0,-1 0-1,1 1 1,-1-1 0,0 1 0,1 0 0,-1 0 0,1 0 0,-1 0 0,1 1-1,-1 0 1,0-1 0,1 1 0,-1 0 0,0 1 0,0-1 0,1 1 0,-1-1-1,5 4 1,-6-3-57,-1 0 1,1 0-1,0-1 0,0 1 0,-1 0 0,1 0 1,-1 1-1,0-1 0,0 0 0,0 0 0,0 1 1,0-1-1,0 1 0,0-1 0,-1 0 0,1 1 1,-1-1-1,0 5 0,0 3-27,0 1 1,-1 0-1,-2 10 0,1-7-6,-42 286-262,42-290 220,1 1-1,0-1 1,0 1-1,1-1 1,1 12 0,0-19 14,-1 0 1,1 0 0,-1 0-1,1 0 1,0 0 0,0 0-1,1 0 1,-1 0 0,1 0-1,-1-1 1,1 1 0,0-1-1,0 1 1,0-1 0,0 0-1,0 1 1,1-1 0,-1 0-1,1 0 1,-1-1 0,6 3-1,4 1 37,0-2 0,1 1 0,0-2 0,0 0 0,12 1 0,4 0-30,2 1-140,33-2 0,0-2-3078,-11-1-4024,-38 1 2703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3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73 5376,'-9'3'14687,"12"-3"-14372,-1-1 0,0 1-1,1-1 1,-1 0 0,1 0-1,-1 0 1,0 0-1,0 0 1,1-1 0,2-1-1,16-9 353,6 3-256,0 2 0,0 1-1,0 1 1,55-3 0,53 6 463,-74 3-2932,-59-1 1274,-1 0 1,1-1-1,-1 1 1,0-1-1,1 0 1,-1 1-1,1-1 1,-1 0-1,0 0 1,0 1-1,2-2 1,3-2-2226,-1 0-1321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30 7680,'0'0'11,"0"-2"584,0-1 0,0 1 0,0-1 0,0 1 0,-1 0 0,-1-5 0,2 6-318,0 1 0,-1-1 0,1 1 0,0-1 1,-1 1-1,1-1 0,-1 1 0,1-1 0,-1 1 0,1-1 0,-1 1 0,0 0 0,1-1 1,-1 1-1,1 0 0,-1 0 0,0-1 0,1 1 0,-1 0 0,0 0 0,1 0 0,-1 0 1,0 0-1,1 0 0,-1 0 0,-1 0 0,1 0 406,-2 5-487,0-1 1,0 1 0,0 0 0,0 0-1,1 1 1,0-1 0,0 1 0,0-1-1,-1 11 1,0-6-26,-8 38-11,2 0 0,2 0-1,-1 94 1,28 144-169,-16-251 86,18 65 0,-16-82-414,1 0 0,0 0 0,1 0 0,21 32 0,-25-45-200,-1 0-1,1 0 1,1 0 0,-1-1-1,1 1 1,-1-1 0,9 5-1,7 4-4325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4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73 7168,'-1'0'124,"1"0"-1,0 0 1,-1-1 0,1 1 0,0 0 0,0 0-1,-1-1 1,1 1 0,0 0 0,0-1-1,0 1 1,0-1 0,0 1 0,-1 0 0,1-1-1,0 1 1,0 0 0,0-1 0,0 1 0,0-1-1,0 1 1,0 0 0,0-1 0,0 1 0,0 0-1,0-1 1,1 1 0,-1-1 0,0 1-1,0 0 1,0-1 0,0 1 0,1 0 0,-1-1-1,1-1 14,15-9 5596,-10 7-5330,1-1-1,-1 1 0,1 0 1,0 1-1,0 0 1,0 0-1,1 1 1,11-3-1,5 0 672,37-4 1,-54 9-877,1-1 1,0 1 0,0 1 0,0-1 0,-1 1 0,15 4-1,-18-4-129,-1 1 0,1-1 0,-1 0 1,0 1-1,1 0 0,-1 0 0,0 0 0,0 0 0,-1 0 0,1 1 0,0-1 0,-1 1 0,1 0 0,-1-1 0,0 1 0,0 0 0,3 6 0,-3-3-45,0-1 0,0 1 0,-1 0-1,0 0 1,0 0 0,0 0 0,-1 0 0,1 1-1,-2-1 1,1 0 0,-1 0 0,-1 7 0,-12 83-49,8-43-73,2-30-21,2 1 0,1-1 0,1 1-1,0-1 1,7 37 0,-6-54 104,1 0-1,0 0 1,0 0-1,0 0 0,1 0 1,0 0-1,0 0 1,0-1-1,1 0 1,6 8-1,-8-11-120,0 0-1,0 0 1,0-1 0,0 1-1,0 0 1,0-1 0,0 0-1,1 0 1,-1 1-1,1-1 1,-1-1 0,1 1-1,-1 0 1,1-1 0,0 1-1,-1-1 1,1 0 0,0 1-1,-1-1 1,1-1 0,0 1-1,-1 0 1,1-1-1,-1 1 1,1-1 0,-1 0-1,4-1 1,0-1-713,-1 0 0,1 0 0,-1 0-1,0-1 1,0 0 0,5-5 0,-9 8 660,18-16-4600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9216,'5'7'8553,"-5"-7"-8211,13 3 2771,22-3-3710,-24 0 1628,53 0-263,-16 0-2359,-17 0-3607,-21 0 665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5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51 7040,'-8'-8'3953,"8"8"-3814,-1-1-1,1 1 0,0-1 0,0 1 0,-1 0 1,1-1-1,0 1 0,-1 0 0,1 0 1,-1-1-1,1 1 0,0 0 0,-1 0 0,1-1 1,-1 1-1,1 0 0,-1 0 0,1 0 1,-1 0-1,1 0 0,0 0 0,-1 0 0,1-1 1,-1 1-1,1 1 0,-1-1 0,0 0 1,2-17 2724,0 16-2769,-1 0-1,1-1 1,0 1-1,-1 0 0,1 0 1,0 0-1,0 0 1,0 0-1,0 0 0,0 0 1,0 1-1,0-1 1,0 0-1,0 0 0,1 1 1,-1-1-1,0 1 0,0-1 1,1 1-1,-1 0 1,2-1-1,28-1 966,-29 2-1010,2 0 36,0 0 1,0 1-1,1-1 0,-1 1 1,0 0-1,0 1 1,0-1-1,0 1 0,0-1 1,-1 1-1,1 1 0,0-1 1,-1 0-1,1 1 0,-1 0 1,0-1-1,0 1 0,0 1 1,0-1-1,-1 0 1,1 1-1,-1-1 0,0 1 1,3 5-1,-2-1 38,0 0 1,0 0-1,0 0 1,-1 0-1,0 1 1,-1-1-1,0 0 1,0 1-1,-1-1 1,0 1-1,-1 9 1,-13 61 480,-4 33-343,16-94-292,1 0 0,1 1 0,4 36 0,-4-50 24,1 1-1,1-1 0,-1 1 0,1-1 1,0 0-1,0 0 0,1 0 0,-1 0 1,1 0-1,0 0 0,5 4 1,-6-6 7,1-1 1,-1 1 0,1-1-1,0 0 1,0 0 0,0 0-1,0 0 1,1 0 0,-1-1 0,0 1-1,1-1 1,-1 0 0,1 0-1,-1-1 1,1 1 0,0-1 0,6 1-1,-3-1-413,1-1 0,-1 1 0,1-1 0,-1-1 0,0 1 0,0-1 0,10-4 0,-8 2-779,-1-1 1,0 1-1,0-2 1,0 1 0,8-8-1,-1 0-3346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3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16 8704,'-12'-16'10965,"13"27"-10276,0 1 1,1-2 0,5 22-1,0-4-221,16 147-33,-22-161-411,44 258-882,-24-170-2017,-19-87 1666,5 17-2092,2-14-1917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6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9984,'7'12'1250,"-4"-6"-553,0-1 0,-1 0 0,1 1 0,1 8 1,0-4-256,10 38 2262,11 34 1505,-13-45-3463,13 64 0,3 104-452,-22-133-1526,-7 129 0,0-192 171,0 0 1,0 1-1,-1-1 1,0 0-1,-1 0 0,-5 13 1,2-5-3313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77 7808,'1'-11'3370,"-1"8"-2117,0 0 1,0 0-1,0 0 1,0 0 0,-1-5-1,0 7-1094,1 0 0,-1-1 0,1 1 0,-1 0 0,1 0 0,-1 0 0,0 0 0,1 1 0,-1-1 0,0 0 0,-1-1 0,1 1-76,0 0 0,0 0-1,0 1 1,0-1 0,-1 0-1,1 1 1,0-1 0,0 1-1,0-1 1,-1 1 0,1-1 0,0 1-1,0 0 1,-1 0 0,1 0-1,0 0 1,-1 0 0,1 0-1,0 0 1,0 0 0,-1 0-1,-1 1 1,0 0-26,1 0 0,-1 1-1,1-1 1,-1 1 0,1-1 0,0 1 0,0 0-1,0 0 1,0 0 0,-2 3 0,-3 4-14,1 0 0,0 0 0,1 1 0,-7 14 0,6-6-61,-1-1 1,2 1 0,0 0-1,2 1 1,0-1 0,0 1-1,1 33 1,2-47 17,0 13-6,0-1 1,1 1 0,0-1 0,2 1-1,0-1 1,0 0 0,8 17-1,-8-25 12,0-1-1,1 0 0,1 0 1,-1 0-1,1 0 0,1-1 1,0 0-1,-1 0 0,2 0 1,10 8-1,-6-7 37,0-1 1,1-1-1,-1 0 1,1 0-1,1-1 1,-1-1-1,1 0 1,0-1-1,-1 0 1,18 1-1,-20-3 78,0 0 0,-1-1 0,1 0 0,0-1 0,0 0 0,-1-1 0,1 0 0,-1 0 0,1-1 0,-1 0 0,0-1 0,0 0 0,0 0 0,11-8 0,-16 9-84,0 0 1,0 0 0,0-1-1,0 1 1,-1-1 0,0 0-1,1 0 1,-1 0 0,-1 0-1,1-1 1,-1 1 0,1-1-1,-1 1 1,0-1 0,2-10-1,-4 9-40,1-1 0,-1 0-1,-1 0 1,1 1 0,-1-1 0,0 0-1,0 1 1,-1-1 0,-5-11 0,-9-15-162,-40-62 0,47 80 114,-23-33-533,-2 2 0,-73-77 0,101 117 187,0 0-1,-1 1 1,1 0 0,-1 0-1,-13-7 1,18 11 147,0 0-1,0 0 1,0 1 0,0-1 0,-1 0-1,1 1 1,0 0 0,0-1-1,-1 1 1,1 0 0,-3 0 0,3 1 39,1-1 1,0 1-1,-1-1 0,1 1 1,0-1-1,-1 1 1,1-1-1,0 1 0,0 0 1,0 0-1,-1 0 1,1 0-1,0 0 0,0 0 1,0 0-1,0 0 1,1 0-1,-1 0 0,-1 2 1,-4 17-4034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7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2056 10752,'14'-56'6431,"-14"36"-1034,0 19-5291,0 0-1,-1-1 1,1 1 0,0 0-1,0 0 1,0 0-1,0-1 1,1 1 0,-1 0-1,0 0 1,0 0 0,1-1-1,-1 1 1,1-1 0,36-56 1864,-17 27-1514,8-13-107,36-55 156,-27 50-356,61-95 224,0-18-154,189-281-134,-153 227-133,-51 81-37,186-287-918,-247 390 495,29-40-1788,-40 59-990,22-19 0,-33 31 2885,1 1 0,0-1 0,0 0 0,0 1 0,-1-1 0,1 0 0,0 1 0,0-1 0,0 1 0,0-1 0,0 1 0,0 0 0,0 0 0,0-1 0,0 1 0,0 0 0,0 0-1,0 0 1,0 0 0,0 0 0,1 0 0,-1 0 0,0 0 0,1 1 0,12 5-4228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8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3 419 8320,'0'0'159,"0"1"320,-1-1-319,1 0 0,0 1-1,0-1 1,0 0-1,0 0 1,0 0 0,-1 1-1,1-1 1,0 0 0,0 0-1,0 1 1,0-1-1,0 0 1,0 0 0,0 1-1,0-1 1,0 0 0,0 0-1,0 1 1,0-1 0,0 0-1,0 0 1,0 0-1,0 1 1,0-1 0,0 0-1,1 0 1,-1 1 0,0-1-1,0 0 1,0 0-1,0 0 1,1 1 319,-1-1-319,0 0-1,0 1 1,1-1 0,-1 0-1,0 0 1,0 0-1,0 0 1,1 0 0,14 2 3658,-8-1-4291,44 2 2024,0-1-1,63-6 0,-79 0-1294,0-1-1,42-12 1,-38 8-116,146-41 377,190-70 342,-230 73-549,68-20-237,-151 51-33,98-12 1,166 1 70,-157 15-185,-56 6 53,208 16-1,7-3 259,1-25 40,-311 16-273,91-6 35,148-6 44,-133 14-6515,-132 0 2891,-2 0-1813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29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8 7552,'0'-8'12460,"-9"24"-7875,4-4-6015,-4 13 1606,1 0 0,-9 52-1,1-1-158,-60 180-2305,70-233 1582,-4 11-632,9-32 716,0 1 0,0-1 0,-1 0-1,1 1 1,-1-1 0,-2 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9216,'4'-4'9253,"-4"4"-9038,10 4 2121,-7-2-2256,1 1 1,-1 0 0,1 0 0,4 5-1,6 10 425,-1 1-1,-1 0 0,13 26 0,-14-23-260,2 0 0,0-1 0,17 21-1,-1-9-63,2-2-1,50 40 1,-2-11-2116,2-3-5077,-63-44 2240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0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8832,'0'3'4064,"24"-3"-1664,-4 0-1344,-1 0 31,10 0-479,-4 0-192,9 5-256,-7 0-128,2-2 0,-5 2-32,6-5 64,-6 0-1024,0-5-447,-4 2-993,2-15-352,-2 2-1056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6:30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8704,'-1'0'471,"0"1"1,-1 0-1,1-1 1,0 1 0,0 0-1,0 0 1,0 0-1,0 0 1,0 0 0,0 0-1,0 1 1,0-2-389,1 1 0,0-1 0,0 0 1,0 0-1,0 1 0,0-1 0,0 0 1,-1 0-1,1 0 0,0 1 0,0-1 1,0 0-1,0 0 0,0 1 0,0-1 1,0 0-1,0 0 0,0 1 0,0-1 0,0 0 1,0 0-1,1 1 0,-1-1 0,0 0 1,0 0-1,0 0 0,0 1 0,1-1-6,-1 1-1,1-1 1,-1 0-1,1 1 1,0-1-1,-1 0 1,1 0-1,0 1 1,-1-1 0,1 0-1,-1 0 1,1 0-1,0 0 1,-1 0-1,1 0 1,1 0-1,38-1 1504,-13 0-164,0 1 1,35 5-1,-60-4-1329,0-1 0,0 0-1,1 1 1,-1-1 0,0 1 0,0 0-1,0-1 1,0 1 0,0 0-1,0 1 1,0-1 0,0 0 0,0 0-1,0 1 1,-1-1 0,1 1-1,-1 0 1,1-1 0,-1 1 0,1 0-1,-1 0 1,0 0 0,0 0-1,0 0 1,0 0 0,1 3 0,-1 2 16,0-1 0,-1 0 1,0 1-1,0-1 1,0 0-1,0 1 0,-2 6 1,-13 47-5,6-30-60,-4 17-35,6-24-7,0 1 0,2-1 0,0 1 0,-1 33 0,6-52-7,0-1 0,1 1 0,-1 0 1,1-1-1,0 1 0,0-1 0,0 1 0,1-1 0,0 1 0,-1-1 0,2 0 0,-1 0 0,3 5 0,-1-5 13,0 0 0,0 0 0,0 0 0,1 0 0,-1-1 0,1 1 0,0-1 0,0-1 0,0 1 0,8 3 0,8 1-65,-1-1 0,41 6 1,8-3-2880,-11-9-5149,-43 0 3237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15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6 104 7936,'-5'-4'10238,"4"3"-10141,3 1-11,-1-1-1,1 0 0,-1 0 0,1 1 0,-1-1 1,0 0-1,1 0 0,-1 0 0,0-1 0,0 1 1,1-2-1,3-1 140,20-18 223,43-27 0,-66 48-425,0-1 0,-1 1 0,1 0 0,0 0 0,0 0 0,0 1-1,0-1 1,0 0 0,0 1 0,0-1 0,0 1 0,0 0 0,2 0-1,-3 0-5,0 0 0,-1 0 0,1 0 0,-1 0 0,1 0 0,-1 0 0,1 0 0,-1 0 0,1 1 0,-1-1 0,1 0 0,-1 0-1,0 1 1,1-1 0,-1 0 0,1 1 0,-1-1 0,0 0 0,1 1 0,-1-1 0,1 0 0,-1 1 0,0-1 0,0 1 0,1-1 0,-1 1 0,0-1-1,1 2 1,1 14 167,-2-11-96,0 12 16,0 1-1,-1-1 1,-6 33 0,1-16-124,4-17 15,-11 111-102,13-114 104,0 1 0,1-1 0,1 0-1,0 0 1,1-1 0,8 28 0,-9-38 32,-1 0 1,1 0-1,0 0 0,0 0 0,0 0 0,0 0 0,0-1 0,1 1 0,-1-1 0,1 1 0,-1-1 0,1 0 1,0 0-1,0 0 0,0-1 0,0 1 0,0-1 0,1 1 0,-1-1 0,0 0 0,7 1 0,5 0 140,1-1 0,-1 0 0,28-2 0,-12 0-189,-24 1 20,71 2-2363,-28 5-4457,-35-3 2420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4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45 6784,'-2'-4'1014,"0"0"0,-1 1 1,1-1-1,-1 0 0,0 1 1,0-1-1,-7-4 0,2 0 1378,8 8-2357,0 0 1,0-1-1,0 1 0,0 0 1,0 0-1,0 0 0,0 0 1,1 0 105,-1 0-106,0 0 1,0 0-1,0 0 0,0 0 0,0 0 1,0 0-1,0 0 0,0 0 1,0 0-1,0 0 0,0 0 1,0 0-1,0 0 0,0-1 1,0 1-1,0 0 0,0 0 1,0 0-1,0 0 0,0 0 0,0 0 1,0 0-1,0 0 0,0 0 1,0 0-1,0 0 0,0 0 1,0 0-1,0 0 0,0 0 1,0-1 176,-1 1-177,1 0 0,0 0 0,0 0 1,0 0-1,0 0 0,0 0 1,0 0-1,0 0 0,0 0 1,0 0-1,0 0 0,0 0 1,0 0-1,4 3 647,-1 2-305,-1 0 0,1 0-1,-1 0 1,-1 1 0,1-1 0,-1 1 0,0-1 0,0 1 0,0 0 0,-1 6 0,1 1-1,14 191 1549,-11 2-3407,-4-103-4017,0-102 5244,0 0-46,0 0 1,0 0 0,0 0 0,0 0-1,0 0 1,0 0 0,0 0-1,0 0 1,0 0 0,0 0 0,1 0-1,-1-1 1,0 1 0,1 0-1,-1 0 1,0 0 0,1 0-1,-1 0 1,1-1 0,0 1 0,-1 0-1,2 0 1,11 4-4105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8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 10112,'-5'-10'9795,"10"15"-8689,115 134 83,-80-95-1162,24 24-25,97 80 1,15-28-1347,-156-106 108,-14-10 162,0 0-1,0 0 1,0 0 0,9 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4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8448,'0'0'6469,"0"0"-6396,0 0 0,0 0 1,0 0-1,0 1 0,0-1 0,0 0 0,0 0 1,-1 0-1,1 1 0,0-1 0,0 0 0,0 0 1,1 1-1,-1-1 0,0 0 0,0 0 0,0 0 1,0 1-1,0-1 0,0 0 0,0 0 0,0 0 1,1 2 438,-1-2-439,1 0 1,-1 0-1,12 4 520,1-1 1,0-1-1,25 2 0,44-3 601,-45-2-788,97 1 127,-74 0-6762,-48 0 1659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47 7808,'1'-5'852,"-1"3"-416,1 0 1,-1 0-1,1 0 0,-1 0 0,1 0 1,0 0-1,5-11 9897,-7 13-9969,-4-7 2623,-11 0-2306,12 6-610,0 1 0,0 0-1,-1 0 1,1 1 0,0-1-1,0 1 1,0 0 0,0 0 0,0 0-1,0 1 1,0-1 0,-6 4-1,-3 3-68,1 0 0,-15 14 0,-6 3 1,-97 54-215,25-16-253,94-56 281,0 1 0,0 0 0,1 1 0,-18 19 0,25-26 125,1 1 0,0 0 0,0 0 0,0 0 1,0 0-1,0 0 0,1 1 0,-1-1 1,1 0-1,0 1 0,0-1 0,0 1 1,0-1-1,1 1 0,-1 0 0,1-1 1,0 1-1,0 0 0,0-1 0,1 1 1,-1 0-1,1-1 0,2 6 0,-1-3 50,1 0-1,0 1 0,1-1 1,-1-1-1,1 1 0,1 0 0,-1-1 1,8 7-1,-2-3-23,1 0 0,0-1 0,17 9 1,105 47-76,-96-49 84,0 2 1,-1 2-1,41 29 0,-69-42 162,-2 0-1,1 1 1,-1 0 0,0 0-1,0 1 1,-1-1-1,0 1 1,-1 0 0,1 1-1,-2-1 1,1 1 0,-1 0-1,0 0 1,-1 0 0,0 0-1,0 0 1,-1 0-1,-1 1 1,1-1 0,-1 0-1,-1 1 1,0-1 0,0 0-1,-1 0 1,-4 13 0,-3 3-22,-2-1 0,-1 1 0,-2-2 0,0 0 0,-1-1 0,-1 0 1,-1-1-1,-28 27 0,36-41-250,0 0 1,-1 0 0,0-1-1,0 0 1,0 0 0,-1-1-1,0-1 1,0 0 0,0 0 0,-1-1-1,1-1 1,-1 0 0,0 0-1,1-1 1,-1-1 0,-17-1-1,28 1 65,1 0 0,-1 0-1,0 0 1,1 0-1,-1 0 1,0 0 0,1 0-1,-1 0 1,1-1 0,-1 1-1,0 0 1,1-1 0,-1 1-1,1 0 1,-1-1 0,1 1-1,-1 0 1,1-1 0,-1 1-1,1-1 1,-1 1 0,0-2-1,1 2-17,0-1-1,0 1 1,0-1-1,0 1 0,0-1 1,1 1-1,-1-1 1,0 1-1,0-1 0,0 1 1,0-1-1,1 1 1,-1-1-1,0 1 0,0-1 1,1 1-1,-1-1 1,0 1-1,1-1 1,0 0-1,4-3-763,0-1 1,0 1-1,9-5 1,-10 6 326,48-36-5934,-19 15 2309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10752,'-5'-5'4928,"0"10"-2017,5 3-2111,0 8-192,5 7-288,0 3-160,4-2-64,1 7 0,5-2 0,-1-3-256,1 0-128,-1 0-704,1-5-224,0 0-959,-1 1-353,-4-5-1824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8064,'-9'4'2976,"4"0"-2304,10 13-192,-1-13-192,1 5-256,10 0-32,4-1-544,6 5-288,2 4-2464,17 9-1024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77 407 10624,'0'1'485,"0"0"1,0 0-1,0 0 1,-1 1-1,1-1 1,-1 0-1,1 0 0,-1 0 1,1 0-1,-1 0 1,1 0-1,-1 0 1,0 0-1,0 0 1,0 0-1,1 0 1,-1 0-1,0-1 1,0 1-1,0 0 1,0-1-1,0 1 1,0 0-1,-1-1 1,1 0-1,-2 1 1,2 0-180,0-1 0,-1 0 1,1 1-1,0-1 0,0 0 1,0 0-1,-1 0 0,1 0 1,0-1-1,0 1 0,0 0 1,-2-1-1,2 1-291,0 0-1,0-1 1,0 1-1,0-1 1,0 1 0,1-1-1,-1 0 1,0 1-1,0-1 1,1 0-1,-1 1 1,0-1 0,1 0-1,-1 0 1,1 0-1,-1-1 1,-3-9 90,0 0 1,1-1-1,1 1 1,0-1-1,-1-15 1,1 8-73,-1-10-9,1 1 0,1-1 0,1 1 0,2-1 0,8-42 0,-9 66-19,0-1 0,1 0 0,0 1 0,0-1 0,1 1-1,-1 0 1,1-1 0,0 1 0,0 0 0,1 1 0,5-6-1,-6 6-6,1 1 0,0 0 0,0 0 0,0 0-1,1 1 1,-1 0 0,0-1 0,1 1-1,0 1 1,0-1 0,-1 1 0,1 0-1,9-1 1,-5 1 4,-1 1 0,1 0 0,0 0 0,0 1 0,-1 0 0,1 1 0,-1-1 0,17 7 0,-13-3 11,0 1 0,0 1 0,0-1 1,-1 2-1,12 9 0,7 9-45,-1 3 1,46 56-1,-74-83 25,11 13-602,-1 1 0,0 0 1,16 34-1,-18-28-2214,8 26 1,-11-26-101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89 10112,'-1'-2'792,"1"-1"0,-1 0 0,0 0 1,0 1-1,0-1 0,0 0 0,0 1 1,-1-1-1,1 1 0,-1 0 0,-2-3 1,2 2-341,0 0 1,-1-1 0,1 1 0,1-1 0,-3-5-1,3 7-215,0-1 0,0 1 0,0 0 0,0 0 0,0 0 0,-1 0 0,1 1 0,0-1 0,-4-3 0,5 5-165,-1-1 0,1 1 0,-1-1 0,0 1 0,1-1 0,-1 1 0,1-1 0,-1 1 0,0 0 0,1-1 0,-1 1 0,0 0 0,1 0 0,-1-1 0,0 1 0,0 0 0,1 0 0,-1 0 0,0 0 0,0 0 0,1 0 0,-1 0 0,0 0 0,1 0 0,-1 0 1,0 1-1,0-1 0,1 0 0,-1 0 0,0 1 0,1-1 0,-1 0 0,0 1 0,0 0 0,-2 2-23,1 0-1,-1 0 1,1 0 0,0 1-1,0-1 1,0 1 0,0-1-1,1 1 1,-1 0 0,1-1-1,0 1 1,0 0 0,1 0-1,-1 5 1,-1 9-81,3 33 0,-1-49 38,1 5-24,10 117-145,-9-112 157,1 0 0,0 0 0,1 0 0,0-1 0,0 0 0,1 0 0,1 0 0,8 12 0,-11-19 25,1 1 0,-1-1 0,1-1 0,0 1 0,0 0 0,1-1 0,-1 0 0,1 0 0,-1 0 0,1-1 0,7 3 0,-4-2-2,0 0 0,1-1 0,-1 0 0,1-1 0,-1 0 0,14 0 0,-1-2-32,0-1 0,0-1 0,0-1 0,39-13 0,-40 11-530,1-2 0,-2 0 0,32-18 1,-42 20-789,0 0 1,-1-1 0,12-12 0,-14 14-791,-1-1 0,-1 0 1,1-1-1,-1 1 0,6-12 0,-4-1-2655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110 207 10112,'20'-2'5817,"11"-8"-2136,-28 9-3462,5-1 125,-1-2 0,1 1 0,-1-1 1,1 0-1,-1 0 0,0-1 0,-1 0 0,1-1 1,6-7-1,-10 11-248,-1 0 0,0-1 1,0 1-1,0-1 0,-1 1 1,1-1-1,-1 0 0,1 0 0,-1 0 1,0 0-1,0 0 0,0 0 1,0 0-1,-1 0 0,1 0 1,-1 0-1,0-1 0,0 1 0,0 0 1,0 0-1,-1 0 0,1 0 1,-1-1-1,0 1 0,0 0 1,0 0-1,-1-3 0,-1 2-62,1 0 0,-1 0 0,0 0 0,0 1 0,0-1 0,0 1 0,0 0 0,-1 0 0,0 0 0,1 0 0,-1 0 0,0 1 1,-1 0-1,1 0 0,0 0 0,0 0 0,-1 1 0,1 0 0,-1-1 0,-6 1 0,2 0-7,0 0 0,1 1 0,-1 0 0,0 0 1,0 1-1,1 1 0,-1-1 0,1 1 0,-1 1 0,-9 3 1,13-4-25,1 0 0,0 1 0,0-1 1,0 1-1,0 0 0,0 0 0,0 0 1,1 0-1,0 1 0,-1-1 1,1 1-1,1 0 0,-1 0 0,0 0 1,1 0-1,0 1 0,0-1 0,0 1 1,1-1-1,-1 1 0,1-1 1,0 1-1,0 0 0,1 0 0,0 0 1,0 5-1,0 6-1,2-1 0,0 0 1,0 0-1,2 0 0,-1 0 1,2-1-1,6 15 0,-4-13 102,0 0 0,1-1 0,1 0 0,0-1 0,1 0-1,1 0 1,0-1 0,14 12 0,-16-16-38,1-1-1,0-1 1,0 0 0,1 0-1,0-1 1,0 0 0,0-1-1,1 0 1,0-1 0,0-1-1,22 5 1,5-4-234,0-1 0,53-4 0,20-7-3995,-78 3 851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1155 8576,'0'0'366,"-1"1"1,0-1 0,1 0 0,-1 1-1,0-1 1,1 1 0,-1 0 0,1-1-1,-1 1 1,1-1 0,-1 1 0,1 0-1,-1-1 1,1 1 0,0 0 0,-1 0-1,1 0 1,0 0-279,0-1 0,0 0 0,0 1 0,0-1 0,0 1 0,0-1 0,0 0 0,0 1 0,0-1 0,1 1 0,-1-1 0,0 0 0,0 1 0,0-1 0,1 0 0,-1 1 0,0-1 0,1 0 0,-1 1 0,0-1 0,0 0 0,1 0 0,0 1 0,0 0-5,1 0 1,-1-1 0,1 1-1,0 0 1,-1-1 0,1 0-1,0 1 1,-1-1 0,1 0-1,0 0 1,0 1 0,-1-1-1,1-1 1,3 1-1,-1-2 12,1 1 0,-1-1 0,1 0 0,-1 0 0,0 0-1,0-1 1,0 1 0,0-1 0,0 0 0,0-1-1,4-4 1,5-7 190,16-23-1,-12 14 5,-1-2 1,-2 0-1,0-1 0,-2 0 1,-1-1-1,-1 0 0,10-50 1,-17 57-199,-1-1 0,-1 0 0,-1 0 0,-1 0 0,-1 0 0,-1 0 0,-6-23 0,-7-12-87,-30-76 0,32 101-17,-1 1 1,-21-33 0,-44-55-82,58 87 91,-75-96-189,93 123 172,2 3 16,0-1 0,0 1 0,0 0 0,0 0 0,0 0 0,0 0 0,-1 0 0,1 0 0,-1 0 0,0 1 0,1-1 0,-1 1 0,0 0 0,-4-2 0,6 3-1,0 0-1,1 0 1,-1 0-1,1 0 1,-1 0-1,0 0 0,1 0 1,-1 0-1,1 0 1,-1 0-1,1 1 1,-1-1-1,1 0 1,-1 0-1,1 1 1,-1-1-1,1 0 1,-1 0-1,1 1 0,-1-1 1,1 1-1,-1-1 1,0 1-1,0 0-5,0 1 0,1-1-1,-1 1 1,0-1-1,1 1 1,-1-1 0,0 1-1,1 2 1,-2 5-22,1 0 0,1 14 0,0-19 31,1 32-5,1 1 0,2-1 0,2 0 0,11 39 1,-2-25 6,2-1 1,32 62 0,-45-101 0,155 290-7,-135-260 17,2-2-1,2-1 1,2-1 0,0-1-1,47 40 1,-20-32 65,-49-38-131,0 0-1,0-1 1,0 1 0,1-2-1,14 5 1,-22-8-221,1 1 0,-1-1-1,0 0 1,0 0 0,0 0 0,1 0-1,-1 0 1,0 0 0,0 0 0,0-1 0,1 1-1,-1 0 1,0-1 0,0 1 0,0-1 0,0 1-1,0-1 1,0 1 0,0-1 0,0 0 0,0 1-1,0-1 1,0 0 0,0 0 0,0 0-1,0 0 1,-1 0 0,1 0 0,0 0 0,0-1-1,1-1-205,12-12-3843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9344,'-3'0'9567,"3"13"-9055,0 8-320,0 5-128,3 0 32,2 0-704,0 3-288,0-3-959,-1 0-353,11-5-2304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7552,'-14'-5'2880,"14"10"-2240,5 3-160,-1 2-256,1-2-160,5 0 32,5 0-544,-1 2-160,6 6-2528,-1 2-1120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51 282 9472,'18'24'5805,"-18"-23"-5347,1-1-1,-1 1 0,0-1 1,0 1-1,0-1 1,0 1-1,0 0 0,1-1 1,-1 1-1,0-1 0,0 1 1,-1-1-1,1 1 1,0 1-1,0-2-326,0 0 0,-1 1 0,1-1-1,0 1 1,-1-1 0,1 1 0,-1-1 0,1 0 0,0 1 0,-1-1 0,1 0-1,-1 0 1,1 1 0,-1-1 0,1 0 0,-1 0 0,0 1 0,-24 1-129,24-2 840,0 0-818,-1 0 1,1 0-1,0-1 1,0 1-1,0-1 0,1 1 1,-1-1-1,0 1 1,0-1-1,0 1 1,0-1-1,0 0 0,0 1 1,1-1-1,-1 0 1,0 0-1,1 1 1,-1-1-1,0 0 0,1 0 1,-1 0-1,1 0 1,0 0-1,-1 0 1,1-2-1,-9-29 122,9 31-132,-4-30 60,2-1 1,1 1 0,4-45-1,7 4 76,-10 71-160,0-1 0,0 1 1,1 0-1,-1-1 1,1 1-1,-1-1 1,1 1-1,-1 0 1,1 0-1,0-1 1,-1 1-1,1 0 0,0 0 1,0 0-1,0 0 1,0 0-1,0 0 1,0 0-1,0 0 1,2-1-1,-1 1-13,0 1-1,0-1 1,0 1-1,0-1 1,0 1-1,0 0 1,0 0 0,0 0-1,0 0 1,-1 0-1,1 0 1,0 0-1,3 1 1,3 2-69,0-1-1,0 2 1,0-1 0,0 1-1,11 7 1,-12-6 73,1-1 0,0 0 0,0-1 1,0 0-1,0 0 0,1-1 0,-1 0 0,1 0 0,0-1 0,-1 0 1,1-1-1,0 0 0,0 0 0,14-3 0,-19 3-21,1-1-1,-1 1 1,0 0 0,0 1-1,1-1 1,-1 1-1,0-1 1,0 1 0,0 1-1,0-1 1,0 0 0,0 1-1,0 0 1,0 0-1,-1 0 1,7 6 0,-5-4-52,0 1 0,0 0 0,-1 1 0,0-1 0,0 1 0,0-1 1,-1 1-1,0 0 0,5 13 0,-4-9-465,1 2-1362,-1 0-1,0 0 1,-1 1-1,2 13 1,0-4-2241,4 3 336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12 8192,'-4'-11'10673,"-5"24"-8375,-7 26-2710,2 0 498,-32 59-1,35-76-82,1 0 1,-7 26-1,2-6-104,-50 155-1920,58-167 1095,-7 17-1207,12-43 1385,0 0 0,0 0 0,0 0 0,0 0 0,-1-1 0,1 1-1,-1-1 1,-5 6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91 117 5504,'-2'-3'465,"0"-1"-1,0 1 1,0-1 0,0 1 0,-1 0 0,1 0 0,-1 0-1,0 1 1,0-1 0,0 1 0,-6-4 0,5 3-119,-1 0 1,1-1 0,0 1 0,0-1 0,-7-8-1,6 2 294,-1 0 0,-5-13 0,11 17 33,5 9-465,8 11-134,4 9 82,14 29 0,-7-11-58,27 47 537,46 110 0,-90-181 176,6 29 0,1 3 879,-13-43-155,-5-10-1198,-6-11-449,8 11 112,0 0 0,1 0 0,0 0 0,0 0 0,0-1 0,1 1 0,0 0 0,-1 0 0,1 0 0,1 0 0,-1-1 0,0 1 0,1 0 0,0 0 0,0 0 0,0 0 0,1 0 0,-1 0 0,1 0 0,0 0 0,0 1 0,1-1 0,-1 1 0,0 0 0,1-1 0,0 1 0,0 0 0,0 0 0,0 1 0,1-1 0,3-2 0,-5 4 1,0 0 1,-1 0 0,1 1 0,0-1 0,0 1 0,0-1 0,-1 1 0,1-1-1,0 1 1,0 0 0,0 0 0,0 0 0,0 0 0,0 0 0,-1 0-1,1 1 1,0-1 0,0 1 0,0-1 0,-1 1 0,1 0 0,0-1-1,0 1 1,-1 0 0,1 0 0,-1 0 0,1 1 0,2 1 0,4 4-36,-1 1 1,0-1-1,11 17 1,-16-23 6,3 8-407,0-1 1,0 0-1,-1 1 1,0 0-1,3 11 0,7 15-3412,-14-33 3253,9 14-2277,-9-15 2567,0-1 0,0 1 0,1-1-1,-1 1 1,0-1 0,1 1-1,-1-1 1,0 0 0,1 1-1,-1-1 1,0 0 0,1 1-1,-1-1 1,1 0 0,-1 1-1,1-1 1,-1 0 0,0 0-1,1 1 1,-1-1 0,1 0-1,-1 0 1,1 0 0,0 0 0,0 0-1,8-4-2725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3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6 111 9472,'-5'-5'11658,"14"2"-11306,23-13 62,1 2 0,0 1 0,0 2-1,67-13 1,-65 16-625,-27 6 56,0 0 0,1 0 0,-1 1 0,10 0 0,-16 1 31,35 0-2862,-13 0-1851,-23 0 4207,0 0-1,0 0 1,0 0 0,0-1-1,0 1 1,0 0-1,0 0 1,0-1-1,-1 1 1,1 0 0,0-1-1,1 0 1,0 0-327,3-2-2493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4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9216,'-29'13'9669,"30"-9"-8597,4 0-972,1-1 0,-1 1 0,1-1 0,0 1 0,0-2 1,0 1-1,0-1 0,1 0 0,10 2 0,3-1 296,38 1 1,-35-4-174,26 5 0,-44-4-215,6 0 22,0 1 0,0 1 0,12 4 0,-19-5-12,-1-1 0,0 1 0,1 0 0,-1 0 0,0 0-1,0 0 1,0 1 0,0-1 0,-1 1 0,1 0 0,-1 0 0,0 0-1,4 5 1,-2 1 37,0 0 0,0 0-1,0 1 1,-2 0 0,4 17 0,3 54 125,-8-79-171,0 9-14,0-1 0,-1 1 0,0-1 0,-1 1 1,0-1-1,-1 0 0,0 1 0,0-1 0,-6 15 1,4-14-399,2-4-2168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4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8192,'-9'3'1489,"1"1"5283,8-4-6640,0 1 0,-1-1-1,1 1 1,0-1 0,0 1-1,0-1 1,0 1 0,1-1-1,-1 1 1,0-1 0,0 1 0,0-1-1,0 1 1,0-1 0,1 0-1,-1 1 1,0-1 0,0 1-1,1-1 1,-1 0 0,0 1-1,1 0 1,45 54 340,-17-21-437,39 51-2974,-62-78 1998,-16-19-4934,5 0 2457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8:4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10496,'0'-5'3936,"5"10"-3040,5-10 639,-5 5 97,7-4-256,8 0 32,4-1-416,5 2-128,0-2-512,5 0-128,-4 2-96,2-2-352,2 1-96,-5 4-704,-5-4-192,1-1-864,-6 2-384,-6-10-2687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93 8704,'-1'0'3720,"-8"-1"3050,10-2-6651,-1-1 0,1 0-1,0 1 1,0-1 0,0 1-1,0-1 1,1 1 0,-1-1 0,1 1-1,0 0 1,2-4 0,0 2-42,0 1 0,-1-1-1,1 1 1,1-1 0,-1 1 0,7-4 0,-8 6-28,-1 1 1,1-1 0,0 1-1,0 0 1,0 0-1,-1 0 1,1 0 0,0 0-1,0 1 1,0-1-1,0 1 1,0 0 0,0 0-1,0 0 1,0 0-1,0 1 1,0-1 0,0 1-1,0 0 1,0 0-1,0 0 1,0 0 0,0 0-1,-1 1 1,4 1-1,-2 0 49,0-1 0,-1 1 0,1 0-1,0 1 1,-1-1 0,0 1-1,0-1 1,0 1 0,0 0 0,-1 0-1,0 0 1,1 1 0,-1-1-1,-1 0 1,3 7 0,0 12 140,0 0 0,-2 1 1,0 0-1,-4 40 0,-17 95 155,16-141-359,1-9-61,0 0 0,1 1 0,0-1-1,0 15 1,1-22 12,1 0 1,-1 0-1,0 0 0,1 0 0,-1 0 0,1 0 0,-1 0 1,1-1-1,0 1 0,0 0 0,0 0 0,0-1 0,0 1 0,0-1 1,1 1-1,-1-1 0,0 1 0,1-1 0,-1 0 0,1 1 1,-1-1-1,1 0 0,0 0 0,-1 0 0,1-1 0,0 1 0,3 1 1,2-1 108,1 1 1,0-1-1,-1-1 1,1 1-1,0-1 1,0 0 0,-1-1-1,13-2 1,62-19 740,-81 22-825,34-11-952,63-12 1,-83 23-1201,-14 0 1662,1 0-1,-1 1 0,1-1 1,-1 0-1,1 0 0,-1 0 1,1-1-1,-1 1 0,1 0 1,-1-1-1,1 1 0,-1 0 1,0-1-1,1 0 0,-1 1 1,0-1-1,1 0 0,0-1 1,8-9-3824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1218 8320,'0'6'7175,"10"-8"-5988,6-6 47,-10 6-1052,0-1 0,0 0 1,0 0-1,-1 0 0,0-1 1,1 0-1,-1 0 0,6-7 1,-2-1-61,0 0 0,-1-1 0,0 0 1,-1-1-1,-1 0 0,5-15 0,1-8-11,8-43 0,-12 40-4,4-47 1,-11 70-53,-1 1 1,0-1 0,-1 0 0,-1 1 0,-6-27-1,-15-27 91,-46-98 0,46 117-144,-140-274 24,156 313-25,0-1 0,-1 1 0,0 1 0,-1-1 0,-10-9 0,11 17-4,4 7-14,2 16-54,3 23 23,3 1 0,2-1 0,1-1 0,14 44 0,62 163-784,72 110-1367,-39-97 1113,-78-168 917,63 142 45,-77-184 115,3-1 0,48 66 0,-58-93-86,28 29 1,-39-45 56,1-1 0,0 0 1,0-1-1,0 0 0,0 0 1,1 0-1,0-1 0,11 4 1,-19-7 36,1-1 1,-1 0-1,1 0 0,-1 1 1,1-1-1,0 0 0,-1 0 1,1 0-1,-1 0 0,1 0 1,-1 0-1,1 0 0,-1 0 1,1 0-1,0 0 0,-1 0 1,1 0-1,-1 0 0,1 0 1,-1-1-1,1 1 0,-1 0 1,1 0-1,-1 0 0,1-1 1,-1 1-1,1 0 0,-1-1 1,1 1-1,-1-1 0,0 1 1,1 0-1,-1-1 0,1 1 1,-1-1-1,0 1 0,0-1 1,1 1-1,-1-1 0,0 0 1,1-2 14,-1 0 1,1 1 0,-1-1 0,0 0-1,0 0 1,0 1 0,-2-6-1,-7-32 86,-1 2 0,-3-1 0,-20-42 0,12 36 274,-2 1-1,-2 2 0,-41-52 1,52 74-47,8 15-251,1-1 0,1-1 0,-1 1-1,1-1 1,0 1 0,1-1-1,-3-8 1,5 14-67,1-1 1,0 0-1,0 0 0,0 0 1,0 1-1,0-1 0,1 0 1,-1 0-1,0 1 0,1-1 1,0 0-1,-1 1 0,1-1 1,0 0-1,0 1 0,0-1 0,-1 1 1,3-2-1,3-4 326,-1 1 1,12-10-1,-3 4 279,-2-2-319,0-1 0,-1 0 0,13-24 0,3-4-2648,-21 33 723,-5 9 830,0-1 0,0 0 0,0 1 0,0-1-1,1 1 1,-1-1 0,0 1 0,1-1 0,2-1-1,5-2-2729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56 7936,'0'-2'479,"-1"-2"-2,0 0-1,1 1 1,-1-1 0,-1 0-1,1 1 1,-1-1 0,1 1-1,-1-1 1,0 1 0,-4-5-1,1 2 1691,1 3 1030,-2 13-2534,2 3-424,1 0 0,0 0 0,1 0 1,0 0-1,0 17 0,4 68-23,-1-90-171,20 236-137,-12-191 82,1 0-1,27 77 1,-31-114 16,1 1-1,1-2 0,0 1 1,1-1-1,1 0 1,0-1-1,1 0 1,20 19-1,-16-18-89,2-2 0,0 0 0,0 0 0,2-2 0,-1 0 0,32 13 0,-43-21-239,0 0-1,0 0 0,1 0 0,-1-1 0,1 0 0,-1-1 0,1 1 0,0-1 1,-1-1-1,16 0 0,-21-1-102,0 1-1,0-1 1,-1 0 0,1 0 0,0 1-1,0-1 1,-1-1 0,1 1 0,-1 0-1,1 0 1,-1-1 0,1 1 0,-1 0-1,0-1 1,1 0 0,-1 1 0,0-1-1,0 0 1,0 1 0,-1-1 0,1 0-1,0 0 1,-1 0 0,1 0 0,0-3-1,5-23-3343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8832,'4'53'9773,"11"36"-7598,3 35-2620,12 266-2035,-22-347-703,-7-39 1350,-1-19-4734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8192,'-1'-9'3238,"8"15"-448,7 6-1480,11 4-113,1-1-1,44 18 0,-47-25-1004,-1 1 0,1 2 0,-2 0 0,0 2 0,0 0 0,-1 1 0,-1 1 0,0 1 0,30 33 0,-14-3-291,-2 1-1,40 78 1,-46-76-563,-13-25-1084,1-1-1,0 0 1,29 31-1,-29-39-2130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5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8960,'2'1'670,"0"-1"0,0 0 0,0 0 0,-1 1 0,1-1 0,0 1 0,0 0 0,0-1 0,-1 1 0,1 0 0,0 0 0,2 2 1,19 19 1074,-6-5-1130,70 46 207,-58-40-761,1 0-75,-1 1 0,-1 1 0,35 40 0,-29-21-1371,-3 0 0,35 65 0,-62-101 963,21 36-2418,-24-42 2265,1 0 1,0 0-1,-1 0 0,1 0 1,0 0-1,0 0 0,0-1 1,0 1-1,0 0 0,0-1 1,0 0-1,1 1 0,-1-1 1,5 1-1,11-1-2486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9472,'3'0'475,"1"1"1,-1-1 0,0 1 0,0 0-1,0 0 1,0 0 0,0 1 0,0-1-1,0 1 1,0-1 0,0 1 0,-1 0-1,1 0 1,-1 0 0,1 1-1,3 4 1,5 6-47,-1 1-1,10 16 1,-10-15-27,15 24-121,102 166 935,-106-167-1014,-2 1-1,-2 1 1,20 67 0,11 131 212,-42-193-792,-3 1 0,-1 0 0,-6 60 0,-1-7-4747,5-81 2373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8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 9344,'-5'4'977,"0"1"1,0-1 0,1 1 0,-1 0-1,-6 11 1,9-13-432,0 0 1,0 1-1,0 0 1,0-1-1,1 1 1,-1 0-1,1 0 0,0 0 1,0 0-1,0 5 1,1-9-514,1 1 0,-1-1-1,0 0 1,0 1 0,1-1 0,-1 1 0,0-1 0,1 0 0,-1 1 0,0-1 0,1 0 0,-1 1 0,1-1 0,-1 0 0,1 0 0,-1 1 0,1-1-1,-1 0 1,1 0 0,-1 0 0,1 0 0,-1 0 0,1 0 0,-1 0 0,1 1 0,-1-1 0,1-1 0,-1 1 0,1 0 0,-1 0 0,1 0 0,0 0-1,0 0 87,33-1 728,-1-2 1,64-13-1,64-28-88,-126 34-636,0 1 0,1 2-1,0 1 1,0 2 0,0 2-1,52 2 1,-83 1-139,0 0-1,-1-1 1,1 2 0,-1-1 0,1 0 0,-1 1-1,0 0 1,0 0 0,0 0 0,0 1 0,0-1-1,0 1 1,0 0 0,-1 0 0,0 0-1,5 5 1,-7-6-157,1 0-1,-1 0 0,1 1 1,-1-1-1,0 0 1,0 0-1,0 1 0,-1-1 1,1 1-1,-1-1 0,1 0 1,-1 1-1,1 3 0,-2-3-204,1-1-1,0 1 1,-1-1-1,0 1 1,1-1-1,-1 1 1,0-1-1,0 1 1,0-1-1,-1 0 1,1 1-1,-1-1 1,1 0-1,-1 0 1,-2 2-1,-22 17-6580,19-13 3007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8960,'6'-6'6865,"-6"6"-6461,1 0-1,-1 0 1,1-1 0,-1 1 0,1 0 0,0 0 0,18-4 1696,-9 2-1114,21-5 730,51-5 0,19-4-609,190-39-782,-246 52-624,-15 2-3706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12416,'-5'-26'11135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2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24159,'25'95'713,"36"164"142,-45-156-705,40 234-225,-48-290-242,13 58-1562,-2-38-3696,-19-66 5399,0 0-19,0 0 1,0-1-1,0 1 0,1 0 0,-1-1 1,0 1-1,0 0 0,1 0 0,-1-1 1,0 1-1,1-1 0,-1 1 1,1 0-1,-1-1 0,1 1 0,-1-1 1,1 1-1,-1-1 0,1 1 0,0-1 1,-1 1-1,1-1 0,-1 0 0,1 1 1,0-1-1,0 0 0,-1 0 1,1 0-1,0 1 0,1-1 0,16-3-3783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131 883 7552,'-7'11'11045,"14"-17"-8875,-1 2-1764,-1 0-1,2 0 0,9-4 0,-8 4-149,-1 0 1,13-8-1,-12 6-170,0 0 0,-1-1 1,1 0-1,-1 0 1,-1 0-1,1-1 0,-1 0 1,-1 0-1,1-1 1,-1 1-1,-1-1 0,0-1 1,0 1-1,4-19 1,-5 12-68,0-1 1,-2 0 0,0 1 0,-2-22 0,-10-67 3,4 70-16,-1 0 0,-1 0 0,-2 1 0,-1 1 0,-2-1-1,-25-42 1,8 16-257,19 37 219,0-1 0,-1 2 0,-2 0 0,-22-27 0,36 47 19,-1 0-1,1 1 1,-1-1-1,0 1 1,0-1 0,0 1-1,0 0 1,0 0 0,0 0-1,0 0 1,0 0 0,0 0-1,-1 0 1,1 1 0,0-1-1,0 1 1,-5-1-1,6 2 5,0-1 0,-1 0 0,1 1 0,0-1 0,-1 1 0,1-1 0,0 1 0,0 0 0,-1-1 0,1 1 0,0 0 0,0 0 0,0 0 0,0 0 0,0 0 0,0 0 0,0 0 0,1 0 0,-1 0 0,0 1-1,0-1 1,1 0 0,-1 0 0,1 1 0,-1-1 0,1 0 0,0 1 0,-1-1 0,1 1 0,0-1 0,0 2 0,-1 14-14,1 0 0,0 0 0,1 0 0,1 0 0,6 22 0,-7-34 26,12 65 79,25 76 1,-30-120-39,2-1-1,1 1 1,1-2 0,1 0 0,1 0-1,19 23 1,-7-16 7,1-2 0,1-1 0,2-1 0,1-2 0,1-1 0,1-1 0,67 34 0,-22-18 289,-71-38-679,-6-1-40,0 0 1,0 0-1,0-1 1,-1 1-1,1 0 0,0-1 1,-1 1-1,1 0 1,0-1-1,-1 1 1,1-1-1,0 1 0,-1-1 1,1 0-1,-1 1 1,1-2-1,4-3-2448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10752,'-9'0'10303,"9"5"-10079,0 3-160,0 2 32,5 3 0,-1 0-544,1-2-160,0 2-704,0 0-224,0 0-863,0-4-321,0-5-1440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7168,'0'5'2720,"0"8"-2112,5 8-192,0-8-128,0-1-320,5 5-64,2 4-1792,8 5-704,4 4 64,5-1 160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94 256 8960,'-13'1'11088,"-4"1"-7873,12-2-2923,3 0-175,0 0 0,1 0 0,-1 1 1,1-1-1,-1-1 0,1 1 0,-1 0 0,1 0 1,-1 0-1,1-1 0,-1 1 0,1-1 0,-1 1 1,1-1-1,-1 0 0,1 0 0,0 1 0,0-1 1,-1 0-1,1 0 0,0 0 0,0 0 0,0-1 1,0 1-1,0 0 0,-1-2 0,-1-2-91,0 0 0,1-1 0,-1 1 0,1-1 0,0 1 0,1-1 0,0 0 0,0 1 0,-1-11 0,2-58 18,1 39-38,-1 23-58,0-17 4,0 27 47,1 1 0,-1-1-1,0 1 1,1-1 0,-1 0 0,1 1 0,-1 0-1,1-1 1,0 1 0,-1-1 0,1 1 0,0 0 0,0-1-1,2 0 1,-3 1-3,1 1 0,0-1 0,-1 1 0,1 0-1,-1-1 1,1 1 0,0 0 0,0 0 0,-1 0 0,1 0 0,0-1-1,-1 1 1,1 0 0,0 0 0,0 0 0,-1 0 0,1 1-1,0-1 1,-1 0 0,1 0 0,0 0 0,0 0 0,-1 1 0,1-1-1,0 0 1,-1 1 0,1-1 0,-1 1 0,1-1 0,0 0 0,0 2-1,20 19-241,-16-15 145,23 27-276,18 19 97,-40-46 273,-1-1-1,1 0 1,1-1-1,-1 1 1,1-1-1,11 6 1,-12-9-14,0 0 0,0 0-1,0 0 1,0 0 0,0-1 0,0 0 0,0-1-1,0 1 1,0-1 0,0 0 0,8-3 0,-4 2 22,1 0 0,14 0 0,-18 2-15,-1 0 0,1 1 0,0 0 0,-1 0 0,0 0 0,1 1 0,-1 0 0,0 1 0,0-1 0,0 1 0,0 0 0,7 6-1,2 2-452,-1 1-1,0 1 0,12 15 0,-25-27 437,9 9-807,-8-9 427,0 1 1,-1-1-1,1 1 1,0 0-1,-1 0 0,1 0 1,-1 0-1,1 0 1,-1 0-1,0 0 0,0 0 1,0 1-1,0-1 0,1 5 1,-1 3-2523,3-3-1275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40 6656,'0'-1'303,"0"-1"1,0 1 0,0 0-1,0 0 1,-1-1 0,1 1-1,0 0 1,-1 0-1,1 0 1,-1-1 0,0 1-1,1 0 1,-1 0 0,0 0-1,1 0 1,-1 0-1,-2-1 1,-5-10 2887,6 6-1551,6 7-524,8 9-313,-11-9-821,141 131 2332,-126-117-2229,-2 1 1,0 1-1,-1 0 0,-1 1 0,0 0 0,16 36 0,38 125 989,-58-152-776,4 3 170,-9-25-217,0 1 1,-1 0-1,1 0 1,-1 0 0,-1 1-1,0-1 1,1 8-1,-11-22 197,5 4-440,1-1-1,0 1 1,0-1 0,0 0-1,1 0 1,0 0 0,0 0-1,0-1 1,0 1-1,-1-9 1,1-1-16,0-1-1,1-21 1,1 26 0,1 0 0,0 0-1,0 0 1,1 0 0,1 0 0,7-20 0,-8 26-17,1 0 0,-1 0 0,1 0 1,0 0-1,0 1 0,0-1 0,1 1 1,0 0-1,0 0 0,0 0 0,0 0 1,0 1-1,1-1 0,0 1 0,6-3 1,-8 5 22,-1 0 0,0 0 1,1 0-1,-1 1 1,0-1-1,1 1 0,-1 0 1,1 0-1,-1-1 0,1 2 1,-1-1-1,1 0 1,-1 0-1,1 1 0,3 1 1,-2-1 6,-1 1-1,1 0 1,-1 0 0,1 0-1,-1 0 1,0 0 0,0 1 0,0-1-1,3 5 1,-1-1-31,0 1 0,0-1 0,-1 1 0,0 0 0,0 1-1,0-1 1,-1 1 0,4 14 0,1 11-511,-3-19-359,-2 1 0,0 0-1,2 28 1,-3-27-673,0-11-677,10-21-8243,1-2 6276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6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9856,'6'-1'10909,"36"-4"-9568,-27 5-1029,-6-1 22,1 1 1,0 1 0,12 1-1,-20-2-261,0 1 0,1-1 0,-1 1 0,0 0 0,0 0 0,0-1 0,0 1 0,0 0 0,0 1 0,0-1 0,-1 0 0,1 1 0,0-1 0,0 1 0,-1-1-1,1 1 1,-1 0 0,0-1 0,3 5 0,-1 1 12,-1 1 0,0-1 0,0 0-1,0 1 1,-1 0 0,0 10 0,-1 52 37,0-38-96,0 106-53,1-125-3,0 1 1,1-1-1,1 1 1,6 19-1,-1-5-19,-7-21-6,1-1 1,0 1 0,0-1 0,1 0 0,0 0 0,0 0 0,0 0 0,1-1-1,8 11 1,-10-14-292,1 0-1,-1 0 0,1 0 0,-1 0 0,1 0 1,0-1-1,0 1 0,-1-1 0,1 0 1,0 0-1,1 0 0,-1 0 0,0 0 1,0-1-1,0 0 0,0 1 0,0-1 0,1 0 1,-1 0-1,0-1 0,0 1 0,0-1 1,4-1-1,20-7-3157,-4-2-869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26 8960,'-7'7'9851,"13"-2"-5674,0-3-5432,11-1 1410,-1 0 1,1-1 0,-1-1 0,1 0-1,-1-2 1,19-4 0,38-4-446,-57 10-253,25-3-2420,-16-5-1878,-19 5 767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8960,'15'4'10682,"32"11"-8592,7 3-2095,10-2 162,-43-11 21,0 0 0,0 1 0,20 10 1,-38-14-138,1 0 0,-1 0 0,0 0 1,0 1-1,-1 0 0,1-1 1,0 1-1,-1 0 0,1 0 0,-1 0 1,0 1-1,0-1 0,-1 0 0,1 1 1,-1-1-1,1 1 0,0 4 1,0-1-103,-1 0 1,1 0 0,-1 0 0,-1 0 0,1 0 0,-1 0 0,-1 1 0,-1 10 0,-4-3-715,0-1-1995,5-3-5039,1-5 3820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10 131 7168,'-8'4'10963,"7"-12"-7511,2-3-3240,1 1 0,0 0-1,1 0 1,0-1 0,9-17-1,-6 14 23,-5 11-216,0 1 0,0 0 0,0 0 0,0 0 0,0 0 0,1 0-1,-1 0 1,1 1 0,-1-1 0,1 0 0,0 1 0,0-1 0,0 1-1,-1-1 1,5 0 0,-5 1-7,0 1-1,0-1 1,1 1-1,-1 0 1,1 0-1,-1-1 1,0 1 0,1 0-1,-1 0 1,1 0-1,-1 1 1,0-1-1,1 0 1,-1 0-1,0 1 1,1-1 0,-1 1-1,0-1 1,0 1-1,1 0 1,-1-1-1,0 1 1,0 0-1,0 0 1,0 0 0,0 0-1,2 2 1,2 4 131,0 0 0,0 0 1,0 0-1,-1 1 0,0-1 0,-1 1 1,0 0-1,0 0 0,0 1 1,-1-1-1,1 10 0,1 10 212,-1 58 1,-4-63-277,-7 42 1,4-43-171,-2 44 0,6-65 86,0 0 1,0 1-1,0-1 1,1 0-1,-1 1 1,0-1-1,1 0 1,-1 0-1,1 0 0,-1 1 1,1-1-1,0 0 1,-1 0-1,1 0 1,0 0-1,0 0 1,0 0-1,0 0 1,0 0-1,0-1 1,0 1-1,0 0 0,0 0 1,0-1-1,0 1 1,0-1-1,1 1 1,-1-1-1,0 1 1,0-1-1,1 0 1,-1 0-1,0 0 0,3 1 1,3-1-7,0 0 0,0 0 0,0-1-1,0 1 1,9-4 0,60-10 42,2 0-1740,-27 0-3436,-50 14 4775,1-1 1,-1 1 0,0 0 0,0-1-1,0 0 1,0 1 0,0-1 0,0 0-1,0 1 1,0-1 0,0 0-1,0 0 1,1-1 0,3-5-3843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9088,'-1'3'12093,"8"2"-9414,12 4-2326,-11-8-146,0 0 1,0 0 0,0-1-1,0 0 1,0 0-1,0-1 1,12-3 0,54-19 19,-7 2-2083,-42 12-1694,-2 1-3865,-15 7 2999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93 780 8064,'0'1'375,"0"-1"-1,0 1 1,0 0 0,0-1 0,1 1 0,-1 0-1,0 0 1,0-1 0,1 1 0,-1-1 0,0 1 0,0 0-1,1-1 1,-1 1 0,1-1 0,-1 1 0,1 0-1,-1-1 1,1 1 0,-1-1 0,1 0 0,-1 1 0,1-1-1,-1 1 1,2-1 0,0 1-125,0 0 0,0 0 0,0-1-1,1 1 1,-1-1 0,0 0 0,0 0 0,3 1 0,6-2-184,-1 0 0,18-4-1,-22 4 0,0 0-1,0-1 0,0 0 0,0 0 1,0 0-1,-1 0 0,0-1 0,1 0 1,-1-1-1,0 1 0,0-1 0,-1 0 1,1 0-1,-1 0 0,0-1 0,0 1 1,0-1-1,0 0 0,-1 0 0,4-9 1,-1 0 28,-1 0 0,-1-1 0,0 1 0,0-1 1,-2 0-1,0 0 0,-1-1 0,0 1 0,-1 0 1,-1 0-1,-1-1 0,-3-15 0,0 6-10,-1 0 0,-2 1 0,0 0 0,-2 0 0,-1 1 0,-20-34 0,0 9-14,-47-83-101,66 109 56,-17-32 109,25 49-84,1-1 0,-1 1 0,-1 0 1,1 0-1,-1 0 0,-7-6 0,11 10-44,1 1-1,0 0 1,-1-1-1,1 1 1,-1 0-1,0-1 0,1 1 1,-1 0-1,1 0 1,-1-1-1,1 1 1,-1 0-1,0 0 1,1 0-1,-1 0 1,0 0-1,1 0 1,-1 0-1,1 0 0,-1 0 1,0 0-1,1 0 1,-1 0-1,1 0 1,-1 1-1,0-1 1,1 0-1,-2 1 1,1 0-7,0 0 1,0 0 0,0 0 0,1 0 0,-1 0-1,0 0 1,0 0 0,1 1 0,-1-1 0,1 0-1,-1 1 1,0 1 0,-1 4 1,1 0-1,0 0 1,0 0 0,0 10-1,3 69-113,4 0-1,31 149 1,-9-117-627,59 156 1,-53-190 371,2-2 0,5-2 0,3-1 0,64 87 0,-99-153 361,1 0-1,1 0 1,0-1 0,0-1 0,1 0-1,0 0 1,1-1 0,23 13-1,-35-22 27,1 0 0,-1-1-1,0 1 1,1 0 0,-1-1-1,1 1 1,-1-1 0,1 0-1,0 0 1,-1 1-1,1-1 1,-1 0 0,1 0-1,-1 0 1,1-1 0,-1 1-1,1 0 1,0 0 0,-1-1-1,1 1 1,-1-1 0,2 0-1,-1-1 14,0 0-1,1 1 1,-1-1-1,0 0 1,-1 0-1,1 0 1,0-1-1,-1 1 1,1 0-1,-1 0 1,2-5-1,1-3 28,0 0 0,-1 0 0,-1-1 0,0 1 0,2-19 0,-4 12 20,0 0-1,-1 1 1,-1-1-1,0 0 1,-2 0-1,0 1 1,0 0-1,-2 0 1,0 0-1,0 0 1,-2 1-1,0 0 1,0 1-1,-2-1 1,0 2-1,-12-14 1,-10-12 129,12 14-1,-28-26-1,47 50-212,1 1 0,-1 0-1,0-1 1,1 1-1,-1-1 1,1 1 0,-1-1-1,1 0 1,-1 1 0,1-1-1,-1 0 1,1 1 0,0-1-1,-1 0 1,1 1 0,0-1-1,-1 0 1,1 0-1,0 1 1,0-1 0,0 0-1,0 0 1,0 1 0,0-1-1,0 0 1,0 0 0,0 0-1,0 1 1,0-1 0,1 0-1,-1 0 1,0 1-1,0-1 1,1 0 0,-1 1-1,0-1 1,1 0 0,-1 1-1,1-1 1,-1 1 0,1-1-1,-1 0 1,1 1-1,0-1 1,-1 1 0,1-1-1,-1 1 1,1 0 0,1-1-1,5-3-5,0 1-1,0 0 1,0 0-1,9-2 0,-5 2 61,-3 0-169,1 0 0,-1-1 0,0 0 0,0-1 0,-1 1 0,1-2 0,-1 1 0,12-12 0,-11 8-827,-1-1 1,1 1-1,-1-1 0,-1-1 1,0 1-1,5-13 1,3-10-3596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 9728,'0'0'225,"-1"-1"0,1 1 0,-1-1 0,1 1 0,-1-1 0,0 1 1,1 0-1,-1-1 0,1 1 0,-1 0 0,1 0 0,-1-1 0,0 1 0,1 0 1,-1 0-1,0 0 0,1 0 0,-1 0 0,0 0 0,1 0 0,-1 0 0,0 0 1,1 0-1,-1 0 0,1 0 0,-1 1 0,0-1 0,1 0 0,-1 0 0,1 1 1,-1-1-1,0 0 0,0 1 0,-1 2 341,-1-1 0,1 1 0,-1 0 0,1 0 0,-3 5 0,4-6-555,-2 4 192,0-1 1,0 1-1,1 0 0,0 1 1,0-1-1,1 0 1,-1 1-1,0 12 0,1 5 32,3 26 0,-2-32-103,8 75-66,3 0 1,4 0 0,34 109-1,-38-163-352,18 39-1,-23-63 42,1-1 0,1 0 0,0-1 0,0 0 1,19 22-1,-23-31-24,0 0 1,0 0 0,0-1 0,1 0-1,-1 1 1,1-2 0,0 1-1,0 0 1,0-1 0,0 0 0,0 0-1,0 0 1,1-1 0,-1 0-1,0 0 1,1 0 0,-1-1 0,1 1-1,-1-1 1,1-1 0,-1 1-1,10-3 1,5-5-3998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24 8960,'-4'-4'1078,"2"3"-795,1 1 1,0-1-1,0 0 0,0 0 0,0 0 1,0 0-1,0 0 0,0-1 1,0 1-1,0 0 0,0 0 1,1 0-1,-1-1 0,0-2 2347,1 5-2450,1-1-1,0 1 0,0-1 1,-1 1-1,1 0 1,0 0-1,-1-1 1,1 1-1,-1 0 0,1 0 1,0 1-1,1 2 137,3 4-123,-1 0 0,1 0 0,-2 0 0,1 1-1,-1-1 1,-1 1 0,4 15 0,3 67 531,-7-55-543,3 193 2,-5-163-360,-5 40-3567,3-88 1649,2-18 1925,0 1 1,0-1 0,0 1-1,0-1 1,0 1 0,0 0-1,0-1 1,0 1 0,0-1-1,-1 1 1,1-1-1,0 0 1,0 1 0,-1-1-1,1 1 1,0-1 0,-1 1-1,1-1 1,0 0 0,-1 1-1,1-1 1,-1 0-1,1 1 1,-1-1 0,1 0-1,-1 0 1,0 1 0,-4-4-3415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9344,'0'-1'212,"1"1"0,-1 0 0,0 0 0,0-1 0,1 1 0,-1 0 0,0 0 0,0-1 0,1 1 0,-1 0 0,0 0 0,1 0 0,-1 0 0,0 0 0,1-1 0,-1 1 0,0 0 0,1 0 0,-1 0 0,0 0 0,1 0 0,-1 0 0,1 0 0,-1 0 0,0 0 0,1 0 0,-1 0 0,0 0 0,1 0 0,-1 1 0,0-1 0,1 0 0,-1 0 0,0 0 0,1 1 0,19 5 955,-16-5-441,9 4-329,-1 1 1,1 0 0,-1 0-1,0 1 1,0 1 0,-1 0-1,0 0 1,-1 1 0,12 13-1,7 11-17,39 58-1,-26-32-42,125 176-940,-109-155-2037,-37-53 448,-20-26 1885,-1 0 0,1 0 1,0 0-1,0 0 0,-1 0 0,1 0 0,0 0 0,0-1 1,0 1-1,0 0 0,0 0 0,0-1 0,1 1 0,0 0 1,7-4-3870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3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8960,'-3'-3'2256,"2"2"-2117,1 1-1,0 0 1,-1 0 0,1-1-1,0 1 1,-1 0-1,1-1 1,0 1 0,0 0-1,-1-1 1,1 1 0,0 0-1,0-1 1,0 1 0,0 0-1,-1-1 1,1 1 0,0-1-1,0 1 1,0 0 0,0-1-1,0 0 1,4-1 2266,0 1-2218,-1 0-1,0 0 0,0 1 1,0-1-1,1 1 0,-1 0 1,0 0-1,1 0 0,-1 0 1,0 0-1,1 1 0,-1-1 1,0 1-1,0 0 1,0 0-1,0 1 0,0-1 1,0 0-1,0 1 0,0 0 1,0 0-1,0 0 0,-1 0 1,5 4-1,1 3 20,0 0 0,-1 0 0,0 1 0,0-1 0,-1 2 0,5 11 0,14 37 684,22 79 0,-35-100-632,7 20-105,-3 1 1,-3 1-1,-3 0 1,5 89 0,-14 72-2226,-1-132-854,2-54-391,-2-33 2706,0-1 1,1 1-1,-1-1 1,1 1-1,0-1 0,-1 1 1,1-1-1,0 1 0,2 1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7552,'2'2'12318,"-4"8"-8373,-6 19-5299,6-21 2695,-34 95 14,1-1-907,-85 270 53,48-136-1733,69-222 827,2-5-2213,0-19-738,1 7 2341,0 0 0,1-1 0,-1 1-1,1 0 1,-1 0 0,1 0-1,2-4 1,6-13-3182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6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7680,'4'4'7551,"5"-2"-4263,13-2-2539,-14 0 62,44 0 733,4 0-1479,0 0-3503,-9-5-2231,-22 4 1600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 9600,'-13'-11'3120,"13"11"-3070,0 0 1,0 0 0,0 0 0,0 0 0,0 0-1,-1 0 1,1 0 0,0 0 0,0 0 0,0-1-1,0 1 1,0 0 0,0 0 0,0 0 0,0 0-1,-1 0 1,1 0 0,0 0 0,0 0 0,0 0-1,0 0 1,0-1 0,0 1 0,0 0 0,0 0 0,0 0-1,0 0 1,0 0 0,0 0 0,0-1 0,0 1-1,0 0 1,0 0 0,0 0 0,0 0 0,0 0-1,0 0 1,0 0 0,0-1 0,0 1 0,0 0-1,0 0 1,0 0 0,0 0 0,0 0 0,0 0-1,0 0 1,0-1 0,1 1 0,7 0 1935,14 5-523,-13 0-1227,1 1 0,-1 0 0,0 0 0,12 12 0,33 37 326,-45-46-432,144 161 1232,-54-58-458,30 48 384,-3-4-666,-71-102-633,-28-29-1686,-2 1-3379,4-1-5196,-11-8 5611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9472,'0'0'213,"0"-1"1,0 1-1,-1-1 0,1 1 1,0-1-1,-1 1 1,1 0-1,0-1 1,-1 1-1,1-1 0,-1 1 1,1 0-1,0-1 1,-1 1-1,1 0 0,-1 0 1,-7-2 6957,8 4-6999,0 0-1,0-1 0,1 1 0,-1 0 0,1 0 1,-1-1-1,1 1 0,0-1 0,1 3 0,10 11-78,0 0 0,2 0-1,0-2 1,0 1 0,27 17-1,-11-7-322,64 61-7749,-71-68 3505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17 10880,'-23'-16'4032,"19"19"-3136,-6-3 3839,15 0-5791,0 0 128,4 0-224,9 5-1311,11 8-577,10 13-1024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78 8448,'-3'-9'1421,"0"1"1,-1-1-1,-8-12 0,8 16 85,1 1 0,-1 0 0,0-1 0,-6-3 0,10 7-1447,-1 0 0,0 1 0,0 0-1,0-1 1,0 1 0,0-1-1,0 1 1,0 0 0,0 0 0,0 0-1,0 0 1,0-1 0,0 1 0,1 0-1,-1 0 1,0 1 0,0-1-1,0 0 1,0 0 0,0 0 0,0 1-1,0-1 1,0 0 0,0 1 0,0-1-1,0 1 1,1-1 0,-1 1-1,0 0 1,0-1 0,1 1 0,-1 0-1,0-1 1,1 1 0,-1 0 0,1 0-1,-1 0 1,-3 3-12,2 0 0,-1 0 0,0 0 0,1 1-1,0-1 1,-2 7 0,-4 18-111,1 1 0,-3 37 0,9-56-152,0 0 0,1 0 0,0 1 0,3 19 1,-3-28 155,1 0 1,0 1 0,0-1 0,0 0 0,0 0 0,1 0 0,-1 0 0,1 0 0,0 0 0,0-1 0,0 1 0,0 0 0,0-1 0,1 0 0,-1 1 0,1-1 0,-1 0 0,1 0-1,0 0 1,5 2 0,25 9-23,0-2 1,60 13-1,19 5 733,-111-29-650,5 2 322,-1 0 0,1 0 1,-1 0-1,0 1 0,6 4 1,-10-7-255,0 1 0,0-1 0,-1 1 0,1-1 0,-1 1 0,1 0 0,-1-1 0,1 1 0,-1 0 0,1-1-1,-1 1 1,1 0 0,-1 0 0,0-1 0,1 1 0,-1 0 0,0 0 0,0 0 0,0-1 0,0 1 0,0 0 0,0 0 0,0 0 0,0 0 0,0 0 0,0-1 0,0 1 0,0 0 0,0 0 0,-1 0 0,1-1 0,0 1 0,-1 0 0,1 0 0,-1-1 0,1 1 0,-1 0 0,1-1 0,-1 1 0,1 0 0,-1-1 0,1 1 0,-1-1 0,-1 2 0,-9 7 127,0 0 0,-1-1 0,0 0 0,-1-1 0,-23 10 0,-3 2-615,8-5-532,23-12 244,1 1 0,0 1-1,0-1 1,0 1 0,-7 5 0,10-3-1053,17-4-7781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4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77 505 8576,'15'11'12506,"-17"-11"-12342,0 0 0,0-1 0,1 1 0,-1-1 0,0 1 0,0-1 0,1 0 0,-1 0 0,1 0 0,-1 0 0,0 0 0,1 0 0,0 0 0,-1 0 0,1-1 0,0 1 0,-1 0 0,1-1 1,0 1-1,-1-3 0,-3-4-122,0-1 0,-5-13 1,9 21 12,-6-19 19,0 0 1,1-1-1,1 1 1,-3-35 0,5 22-72,1 1 1,5-45 0,-2 66-9,0 0 1,1 0-1,0 0 1,1 1-1,0-1 0,1 1 1,0-1-1,1 1 1,0 0-1,0 1 1,1 0-1,13-16 1,-18 23 5,1 0-1,0 0 1,0 0 0,0 0 0,0 0-1,1 0 1,-1 1 0,0-1 0,1 1-1,-1-1 1,1 1 0,-1 0 0,1 0-1,0 0 1,0 1 0,-1-1-1,1 1 1,0-1 0,0 1 0,-1 0-1,1 0 1,0 0 0,0 0 0,0 1-1,-1-1 1,1 1 0,0 0 0,0-1-1,-1 1 1,1 0 0,-1 1 0,1-1-1,-1 0 1,1 1 0,2 2 0,4 4 1,0 1 1,0 0 0,-1 1-1,14 20 1,24 49 8,-20-32-9,-26-47-2,212 334-4778,-210-332 4537,-1 1-263,1 0 0,1 0 0,-1 0 0,0 0 0,1-1 0,-1 1 0,1-1 1,0 0-1,0 1 0,0-1 0,0-1 0,0 1 0,4 2 0,12-3-3613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117 138 7808,'-6'-6'2720,"-30"-27"3717,34 31-6184,-1 0 0,0 0-1,1 0 1,-1 1 0,0-1-1,0 1 1,0 0 0,0 0-1,0 0 1,0 0 0,0 0-1,-4 0 1,6 1-197,0 0 0,-1 1 0,1-1 0,0 0 0,0 0 0,0 1 0,0-1 1,-1 1-1,1-1 0,0 1 0,0 0 0,0-1 0,0 1 0,0 0 0,0 0 0,1-1 0,-1 1 0,0 0 0,0 0 0,0 0 0,1 0 0,-1 0 0,1 0 0,-1 0 0,0 2 1,-1 1-23,1 0 0,0 1 0,-1-1 0,1 0 0,1 1 0,-1 4 0,0 23-1,3-1 0,0 1 0,2-1 0,1 1-1,12 39 1,-7-34-66,16 36 0,-20-60 33,0 0-1,0-1 1,1 0-1,0-1 1,1 1-1,13 13 1,-17-21 24,0 0-1,1-1 1,0 1-1,0-1 1,0 0-1,0 0 1,0-1-1,0 1 1,1-1-1,0 0 1,-1-1-1,1 1 1,0-1-1,-1-1 1,1 1-1,0-1 1,6 0-1,-8 0 44,-1 0-1,1-1 1,0 1 0,-1-1-1,0 0 1,1 0-1,-1 0 1,0 0 0,1-1-1,-1 1 1,0-1-1,0 0 1,0 0 0,0 0-1,0 0 1,-1-1-1,1 1 1,-1-1 0,0 0-1,1 0 1,-1 1-1,0-1 1,-1 0 0,1-1-1,0 1 1,-1 0-1,0 0 1,0-1 0,1-3-1,1-9 166,-1 0 0,0 1 0,-2-26 0,-6-45 248,6 84-474,-3-22 62,-1 1 0,-1-1 1,-1 1-1,-1 0 1,-1 1-1,-1-1 1,-1 2-1,-1-1 1,-1 2-1,-1-1 0,-19-23 1,25 37-106,0-1 1,0 1 0,0 0-1,-1 1 1,-9-7 0,8 8-962,-1-1 1,-12-4-1,17 6-1766,22-1-8105,-15 5 11068,16-1-4236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34 10496,'-5'-5'1212,"-12"-14"767,16 18-1616,0 0-1,0 0 1,0 0-1,0 1 1,0-1-1,-1 0 1,1 0-1,0 1 1,-1-1-1,1 1 1,0-1-1,-1 1 1,-2-1-1,5 8 1483,12 39-1781,1-1 0,3-1 0,1-1 0,2 0 0,36 55 0,-5-11-138,-5 1-1,59 158 0,-62-130-718,54 171-6248,-95-280 6368,1 3-3609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9856,'2'2'4143,"6"0"-2068,8-3-59,-3-1-905,-1-1-1,15-4 1,8-3-160,85-21 296,-62 14-1215,1 2 0,112-11 1,38 17-4215,-179 9 1836,0-1-1,34-7 1,-13-4-2054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484 871 7040,'-2'-5'439,"2"4"-235,0 0 0,0 0 0,0 0 0,0-1 0,-1 1 0,1 0 0,-1 0 0,1 0 0,-1 0 0,1 0 0,-1 0 0,1 0 0,-1 0 0,0 0 0,0 0 0,1 0 0,-1 0 0,0 0 0,0 0 0,0 1 0,0-1 0,0 0-1,0 1 1,0-1 0,0 1 0,-1-1 0,1 1 0,0-1 0,0 1 0,-2-1 0,-14-4 1004,-8-2 22,-14 1 146,19 3-771,-22-1 1,35 4-536,0 0 0,0 0 0,0 1 0,0 0-1,0 1 1,0-1 0,-7 4 0,5-2 44,1 0 1,-1 1-1,0 1 0,-14 9 0,19-11-92,1 1 0,0-1-1,-1 0 1,1 1 0,0 0 0,1-1-1,-1 1 1,1 0 0,-1 0 0,1 1-1,-3 8 1,1 1-34,1 1 0,0 1 0,0-1 0,0 20 0,5 64-115,-1-78 81,2 0 0,9 39 0,-9-48 22,1 0-1,0 0 1,1 0-1,1 0 1,0-1 0,8 12-1,-10-18 30,1 0-1,0 0 1,0 0-1,0-1 1,0 0-1,1 0 1,0 0-1,-1-1 1,1 0-1,1 0 1,-1 0-1,0-1 1,1 0-1,-1 0 1,1 0-1,-1-1 1,1 0-1,0-1 1,0 1-1,-1-1 1,1-1-1,7 0 1,-5 0 34,-1 0 0,1-1 1,0 0-1,-1 0 1,0-1-1,1 0 0,-1-1 1,0 0-1,0 0 1,-1 0-1,0-1 0,1 0 1,-1-1-1,-1 1 1,1-1-1,9-12 0,-7 4-9,0-1-1,-1 0 0,-1 0 0,0-1 0,-1 0 1,0 0-1,-2-1 0,0 1 0,3-33 0,-5 24 22,-1 0-1,-1 0 1,-1 0-1,-1 0 1,-2 1-1,-7-30 1,4 31-29,-1-1-1,-1 1 1,-14-24 0,-42-64 23,42 73-12,-182-268 42,53 72-22,135 205-24,-14-23-79,45 79 242,18 47 1,-25-57-120,23 54 167,78 128 0,-15-41-234,95 225-1,-174-351-57,113 234-1677,-120-254 1096,0 0 1,1-1-1,0 0 1,1 0-1,0-1 1,1 0-1,0 0 1,0-1-1,18 11 1,-25-18-21,-1-1 0,1 0 0,0 1 0,-1-1 0,1-1 0,0 1 0,0 0 0,0-1 0,0 1 0,0-1 0,-1 0 0,1 0 0,4 0 1,17-3-2639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159 365 9728,'-19'-10'3680,"9"10"2143,10 18-5567,10 3-192,0 10-608,4 3-288,6-5-704,-1 1-223,5 0-2817</inkml:trace>
  <inkml:trace contextRef="#ctx0" brushRef="#br0" timeOffset="1">30 26 8832,'-20'-21'3328,"15"16"-2592,1 5 288,4 5-2720,4-1-1920,6 5-1152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7:07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11776,'0'0'12101,"-1"48"-11691,-16 120-207,11-109-210,-4 86-338,22 70-2462,10-72-3394,-10-88 1407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1010 7552,'-1'24'3506,"0"-16"-2658,1 1 1,0 0 0,0-1-1,2 11 1,-1-18-769,-1 0 0,0 0 0,1 1 0,-1-1 0,0 0 1,1 0-1,-1 0 0,1 0 0,0 0 0,-1 0 0,1 0 0,0 0 0,0 0 1,0 0-1,1 1 0,-1-1-20,0-1-1,-1 1 1,1-1 0,0 0 0,0 0-1,0 1 1,-1-1 0,1 0 0,0 0-1,0 0 1,0 0 0,0 0 0,-1 0-1,1 0 1,0 0 0,0 0 0,0-1-1,0 1 1,2-1 36,-1 0 1,1-1-1,-1 1 0,1 0 1,-1-1-1,0 0 0,0 1 1,0-1-1,0 0 0,0 0 0,0 0 1,2-4-1,4-7 15,-1-1 0,0-1 0,-1 1 0,0-1 0,-2 0 0,1 0 0,-2 0 0,0-1 0,-1 0 0,-1 1 0,0-18 0,-2-3-4,-1 0 0,-2 0 0,-15-63 0,11 64-91,-2 0 0,-1 0 0,-28-58 0,23 65-1,-3 1 0,-28-35 0,-50-45 0,67 75-22,-143-139-83,169 167 104,-14-9 82,18 12-88,-1 1 0,1 0-1,-1 0 1,1 0 0,-1 0 0,1-1 0,-1 1 0,1 0-1,-1 0 1,0 0 0,1 0 0,-1 0 0,1 0-1,-1 0 1,1 1 0,-1-1 0,1 0 0,-1 0-1,1 0 1,-1 0 0,1 1 0,-1-1 0,1 0-1,-1 0 1,1 1 0,-1-1 0,1 1 0,0-1-1,-1 0 1,1 1 0,0-1 0,-1 1 0,0 2 2,0-1 1,0 0 0,0 0-1,1 1 1,-1-1 0,1 0-1,0 1 1,-1-1 0,1 1-1,0-1 1,1 0 0,-1 1-1,0-1 1,1 0 0,-1 1-1,1-1 1,0 0 0,-1 1-1,2 1 1,10 27 29,15 31 1,-12-30-5,94 178 135,24 41-230,-89-150 11,43 92-133,119 208-1088,24-33 325,-213-346 820,1 0 0,1-1 0,24 21 0,-42-41 121,0 1 0,1-1 1,-1 0-1,0 0 0,1 0 0,-1 0 1,0-1-1,1 1 0,-1 0 1,1 0-1,-1-1 0,1 1 0,-1-1 1,1 0-1,0 1 0,-1-1 1,1 0-1,2 0 0,-3 0 6,1-1 0,-1 1 0,0-1 0,0 0 0,0 0 0,0 1 0,0-1-1,0 0 1,-1 0 0,1 0 0,0 0 0,0 0 0,-1 0 0,1 0 0,0 0 0,-1 0 0,1 0 0,-1 0 0,1 0 0,-1-1-1,0 1 1,1 0 0,-1 0 0,0-2 0,2-9 30,-1 0 1,0 0-1,-1 0 1,0 0-1,-1 0 0,0 0 1,-1 0-1,-1 0 1,-3-12-1,-8-17 436,-22-46 0,14 37 184,13 31-299,7 17-325,1-1 0,-1 1 0,1-1 1,0 0-1,0 1 0,0-1 1,0 0-1,0 0 0,0 1 0,1-1 1,-1 0-1,1 0 0,0 0 0,0 0 1,0 0-1,0 0 0,1 1 0,-1-1 1,2-3-1,3-7-27,1 0 0,10-14 0,-9 17-6,-1-1-1,-1 0 1,7-17 0,-2-11 83,-2-1 0,-1 0 0,-2 0 0,-2-77 0,-3 98-36,0 0-1,-2 0 1,0 0 0,-1 0-1,-1 1 1,-1-1 0,-8-19-1,-43-97-84,-109-193-1,78 169-444,-11-18 179,88 160 319,5 7 41,0 1-1,-1 1 1,0-1-1,0 1 1,-10-10-1,15 17-36,0 0-1,1 0 0,-1 1 0,0-1 1,1 0-1,-1 1 0,0-1 1,0 1-1,0-1 0,0 1 0,0-1 1,0 1-1,1 0 0,-1-1 1,0 1-1,0 0 0,0 0 0,0 0 1,0 0-1,-2 0 0,3 0-8,-1 0 0,0 1-1,1-1 1,-1 1-1,1-1 1,0 1 0,-1-1-1,1 1 1,-1-1 0,1 1-1,0-1 1,-1 1 0,1 0-1,0-1 1,0 1 0,-1 0-1,1-1 1,0 1 0,0 0-1,0-1 1,0 1 0,0 0-1,-1 9 3,2-1-1,-1 0 0,3 13 1,-2-17-4,7 51 3,3 0-1,2 0 1,3-1-1,44 102 0,110 173-210,45 99-2,-166-312 207,79 174 30,-106-250-95,1-1 0,2-1 0,1-2 0,56 62 0,-75-92 33,0 0 1,1-1 0,0 0 0,0 0 0,16 9-1,-23-14 33,0-1 0,0 1-1,1-1 1,-1 1-1,0-1 1,0 0 0,0 0-1,0 1 1,0-1-1,0 0 1,0 0 0,0 0-1,1 0 1,-1 0-1,0 0 1,0 0 0,0-1-1,0 1 1,0 0-1,0 0 1,0-1 0,0 1-1,2-2 1,-2 1 2,1 0 0,-1-1 0,0 1 0,0 0 0,0-1 0,0 1 0,0-1 0,0 0 0,0 1 0,-1-1 0,1 0 0,-1 1 0,1-4 0,1-4 0,-1-1-1,0 0 1,0 0-1,-2-11 0,-1 2 24,0 0 0,-2 0 0,0 0 0,-1 1 0,-1 0 0,0 0 1,-19-34-1,-6-2 112,-43-55 1,13 20-65,56 81 28,3 6-218,1 0 0,-1-1-1,1 1 1,-1-1 0,1 0-1,0 1 1,0-1 0,0 0-1,0 0 1,0 1 0,1-1-1,-1 0 1,1 0 0,0-5-1,0-25-449,15 44-8309,-6-15 5098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19:5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7808,'0'3'532,"0"0"0,0-1 0,0 1 0,1 0 0,-1 0 0,1-1 0,0 1 0,0 0 0,0-1 0,0 1 1,0 0-1,1-1 0,2 5 0,-2-5-263,0 0 1,0 0 0,0 0-1,1 0 1,-1-1-1,0 1 1,1-1 0,-1 1-1,1-1 1,0 0 0,4 2-1,-1-2-123,-1 0 0,1 0 1,-1 0-1,1-1 0,-1 0 0,1 0 0,-1-1 0,1 1 0,-1-1 1,1 0-1,-1-1 0,1 1 0,7-4 0,3-3 12,0 0 0,-1-1 0,16-11 0,-23 14-86,-1-1 1,0 1-1,0-1 0,0 0 1,-1-1-1,0 1 0,6-11 1,-10 15-46,-1 1 1,1-1 0,-1 1 0,0-1 0,0 0-1,0 0 1,-1 1 0,1-1 0,-1 0 0,1 0-1,-1 0 1,0 0 0,0 0 0,0 0-1,-1 0 1,1 0 0,-2-5 0,0 4-8,0 0 1,1 0-1,-2 0 1,1 1-1,0-1 0,-1 1 1,0-1-1,1 1 1,-2 0-1,1 0 1,-4-3-1,0 1-17,-1-1 0,-1 1 0,1 1 0,-1-1 0,0 1 0,0 1 0,0 0 0,0 0 0,0 1 0,-12-2 0,18 4-4,0 0-1,0-1 1,0 2-1,0-1 1,-1 0-1,1 1 1,0-1-1,0 1 1,0 0-1,0 0 0,0 0 1,0 0-1,1 1 1,-1-1-1,0 1 1,0-1-1,-4 5 1,4-2-16,-1 0 1,1 0-1,0 0 0,0 1 1,0-1-1,0 1 0,1 0 1,0 0-1,-3 9 1,0 7-26,1 0 1,0 1-1,2-1 0,0 23 1,2-40 48,-1 31-67,1-1 1,9 60-1,-7-81 34,1 0-1,0-1 1,1 1-1,0-1 1,1 0-1,0 0 1,1-1 0,0 1-1,1-1 1,13 16-1,-16-23 33,1 1-1,0-1 0,0 0 1,0-1-1,0 1 0,1-1 1,-1 0-1,1-1 0,0 1 1,0-1-1,0 0 0,0-1 1,0 1-1,0-1 0,0 0 1,1-1-1,-1 0 0,12 0 1,0-2 33,1-1 0,-1 0 0,0-1 0,0-1 0,19-8 0,-13 2-814,-1 0-1,-1-2 1,0 0-1,33-27 1,-7 4-5262,-19 19 1920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155 381 10368,'-32'-11'7757,"27"9"-7105,-1 1 1,1-1 0,-1 0-1,1 0 1,0-1-1,-8-4 1,8 3-592,0-1 0,0 1 0,1-1-1,0 0 1,0 0 0,0-1 0,1 1 0,-1-1 0,1 0 0,-4-11 0,0-5-33,-9-38-1,14 46-52,0 0 1,0 1-1,1-1 1,1 0-1,1 0 1,0 0-1,0 0 1,2 0-1,3-14 1,-5 25-73,-1 1 0,1 0 0,0-1 0,0 1 0,0-1 0,0 1 0,1 0 0,-1 0 0,1 0 0,-1 0 0,1 0 0,0 0 0,-1 0 0,1 0 0,0 0 0,0 1 0,0-1 0,1 1 0,-1 0 0,0 0 0,1-1 0,-1 1 0,0 1 0,1-1 0,-1 0 1,1 1-1,-1-1 0,1 1 0,0 0 0,-1 0 0,1 0 0,4 0 0,32 5-2756,-23-2-1051,0-1 0,32-1 0,-19-5 416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26 163 7552,'0'2'459,"1"0"1,-1-1 0,0 1-1,1 0 1,-1-1 0,1 1-1,-1-1 1,1 1-1,0 0 1,-1-1 0,1 1-1,2 2 1,0-1-114,-1-1 0,1 1 0,0 0 0,0-1 0,5 4 0,-3-3-202,0 0 1,0 0-1,1 0 0,-1-1 0,1 0 0,0 0 1,7 1-1,-11-3-57,1 0 0,-1 0 0,0-1 0,1 1 1,-1 0-1,0-1 0,0 0 0,0 1 0,1-1 0,-1 0 1,0 0-1,0 0 0,0-1 0,0 1 0,-1 0 0,1-1 1,0 1-1,2-4 0,2-1 256,0-1 0,-1 0 1,7-10-1,-7 9-183,-1 1 0,0-1 1,0 0-1,-1 0 0,0-1 0,2-10 0,-5 17-132,1-1-1,0 0 0,-1 0 1,0 1-1,0-1 0,0 0 1,0 0-1,0 0 0,-1 1 0,1-1 1,-1 0-1,0 1 0,0-1 1,0 0-1,0 1 0,0-1 1,0 1-1,-1-1 0,1 1 0,-1 0 1,1-1-1,-5-2 0,0 0-18,-1 0 0,0 1 0,0 0 0,-1 0 0,1 0 0,-1 1 0,1 1 0,-1-1 0,0 1 0,-13-2 0,16 4-9,1 0 0,-1-1 0,1 2 0,-1-1 1,0 0-1,1 1 0,-1 0 0,1 0 0,-6 2 0,8-2 6,-1 0 1,1 1-1,-1-1 1,1 1-1,-1-1 1,1 1-1,0 0 1,0 0-1,0 0 0,0 0 1,0 0-1,0 0 1,1 1-1,-1-1 1,-1 5-1,1-2-13,0 1-1,1-1 1,0 1-1,0-1 1,0 1 0,1-1-1,0 1 1,0-1 0,0 1-1,1 0 1,-1-1-1,3 6 1,2 11-57,13 32 0,40 84-625,-46-116 540,0-1 0,1-1 0,1 0-1,19 22 1,-28-38 132,-1 1 0,1-1-1,0 0 1,0 0-1,8 5 1,-12-8 48,0 0-1,0-1 1,0 1 0,0-1-1,0 1 1,1-1 0,-1 0 0,0 1-1,1-1 1,-1 0 0,0 0 0,0 0-1,1 0 1,-1 0 0,0 0-1,1 0 1,-1 0 0,0-1 0,0 1-1,1 0 1,-1-1 0,0 1-1,0-1 1,0 1 0,0-1 0,1 0-1,-1 1 1,0-1 0,0 0-1,0 0 1,0 0 0,-1 0 0,1 0-1,1-1 1,2-4 222,-1 0 0,1 0 0,-1 0 0,-1 0 0,1 0 0,-1-1 0,0 1 0,-1-1 0,2-12 0,-1-6 300,-1-35 0,-1 3-237,1 34-277,3-35 6,-3 53-47,0 0 1,0 0-1,0 0 0,0 0 1,1 0-1,0 1 1,0-1-1,5-7 0,-5 9-3,1 1 0,-1 0 0,1-1 0,-1 1 0,1 0 0,0 1 0,0-1 0,0 0 0,0 1 0,0-1 0,1 1 0,-1 0 0,0 0 0,0 1 0,1-1 0,-1 1 0,0-1 0,5 1 0,6 0-24,1 1 1,26 4-1,-20-1-190,1 1 1,-1 1-1,1 1 0,-2 0 0,1 2 1,23 13-1,-29-13-378,0 1 0,-1 0-1,0 1 1,0 1 0,-1 0-1,-1 1 1,0 0 0,14 19-1,-1 14-3380,-15-27-75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29 8960,'-12'-10'2331,"-6"-9"3519,30 28-4677,2 2-1010,0 1-1,-1 1 0,0 0 1,13 18-1,40 62-28,-36-48-99,229 364-445,-197-277-1482,-27-42-2435,-25-69 1815,0-6-762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1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8576,'5'18'3232,"9"-18"-2496,20 3 640,-19-3 64,7-3-321,7-2-31,1-3-544,4 0-256,0-2-160,-2 7-192,2-2-32,0 5-384,0 0-64,5 0-959,-7 5-289,7-5-2528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220 245 7808,'5'6'9866,"25"26"-9183,10 5-459,-23-22-951,-1 0 1,-1 2-1,25 31 0,-22-17-1516,8 10-5103,-11-22 3693</inkml:trace>
  <inkml:trace contextRef="#ctx0" brushRef="#br0" timeOffset="1">32 27 9600,'-24'-21'3584,"16"16"255,11 10-5342,2-2 1087,10 7-640,4-2-224,5 5-2592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29 8192,'-1'-1'331,"0"-1"1,-1 1-1,1-1 0,-1 1 1,1-1-1,-1 1 0,0 0 1,1 0-1,-1 0 1,0 0-1,0 0 0,-2-1 1,-7-3 1392,6 2-812,4 3-706,0-1 1,0 1-1,1-1 1,-1 1 0,0 0-1,0-1 1,0 1-1,0 0 1,1 0-1,-1 0 1,0-1-1,-1 1 1,1 1-152,0-1 0,0 0 0,0 1 0,1-1 0,-1 1 0,0-1 0,1 1 0,-1-1-1,0 1 1,1 0 0,-1-1 0,1 1 0,-1 0 0,1-1 0,-1 1 0,1 0 0,-1 0 0,0 3-13,-1-1 1,1 1-1,-1-1 0,1 1 0,1-1 1,-1 1-1,0-1 0,1 1 1,0 0-1,-1 0 0,2-1 0,-1 6 1,2 6-72,7 25 1,-5-26-1,0 2 12,11 28-1,-14-40 15,1 0 0,0 0 0,0 0 0,0 0 0,0-1 0,1 1 0,0-1 0,-1 0 0,1 0 0,1 0 0,-1 0-1,6 4 1,-6-5 0,0-1 0,-1 0 0,1-1 0,0 1 0,0 0 0,0-1 0,-1 1 0,1-1 0,0 0 0,0 0 0,0 0 0,0 0 0,0-1 0,0 1 0,-1-1 0,1 0 0,0 0 0,0 0 0,-1 0 0,1 0 0,3-2 0,-3 1 4,1-1 1,0 1-1,0-1 1,-1 0-1,1 0 0,-1 0 1,0 0-1,0-1 1,0 1-1,-1-1 1,1 0-1,3-6 0,-5 6 53,0-1-1,0 1 0,0-1 1,0 0-1,-1 0 1,1 1-1,-1-1 0,-1 0 1,1 0-1,-1 1 0,-1-10 1,-2-1 232,-1 0 0,-8-18 0,1 11 772,12 21-1039,0 1 0,0 0 1,0 0-1,0 0 0,0 0 0,0 0 1,0-1-1,0 1 0,0 0 0,0 0 0,0 0 1,0 0-1,-1 0 0,1 0 0,0-1 0,0 1 1,0 0-1,0 0 0,0 0 0,0 0 0,-1 0 1,1 0-1,0 0 0,0 0 0,0 0 0,0 0 1,0 0-1,-1 0 0,1 0 0,0 0 0,0 0 1,0 0-1,0 0 0,-1 0 0,1 0 0,0 0 1,0 12 88,1-7-149,0-1 0,0 1 0,1-1-1,-1 1 1,1-1 0,1 0 0,-1 0 0,0 0-1,1 0 1,0 0 0,5 5 0,2 2-642,2 0 0,12 9-1,-4-5-1933,1-2-1,27 14 0,-22-13-2856,-2-1 1474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 9088,'-3'-5'956,"3"4"-770,0 0 0,-1 0 0,0 0 0,1 0 0,-1 0 0,1 0 0,-1 0 0,0 0 0,0 0 0,0 0 0,0 0 0,1 1 0,-1-1 0,0 0 0,0 1 0,0-1 0,-3 0 1365,5 6-63,5 23-1120,1 1-1,2-1 1,1 0 0,19 38-1,66 106-42,-88-160-227,130 194 572,13-6 97,-57-78-167,-79-100-498,-11-16-40,1-1-1,-1 1 0,1-1 0,0 0 0,7 7 1,-12-14-79,0 0 1,0 0-1,0 0 1,1 1 0,-1-1-1,0 0 1,1 0-1,-1 0 1,1 0 0,-1 0-1,1 0 1,0-4-1,-1-34 122,1 35-71,0-8-45,0 0 0,1-1 0,1 1 0,0 0-1,1 0 1,0 0 0,1 0 0,0 1 0,1-1 0,1 1 0,8-14 0,-11 22-1,1 0 0,-1 0 0,1 0 0,0 1 0,0-1 0,0 1 0,0 0 1,1 0-1,-1 1 0,1-1 0,0 1 0,0 0 0,0 0 0,0 1 0,0-1 0,0 1 0,0 0 1,0 1-1,0-1 0,7 1 0,2 0 96,-1 1-1,0 1 1,0 0 0,0 0-1,0 1 1,22 9 0,-33-12 5,1 1 0,-1 0 0,0 0 0,0 0 1,0 0-1,0 0 0,0 0 0,-1 1 0,1-1 0,0 0 1,-1 1-1,1 0 0,-1-1 0,1 1 0,-1 0 0,0 0 1,1 0-1,-1 0 0,0 0 0,0 0 0,-1 0 1,1 0-1,0 0 0,-1 0 0,1 1 0,-1-1 0,0 0 1,0 0-1,0 0 0,0 1 0,0-1 0,0 0 0,0 0 1,-1 1-1,1-1 0,-1 0 0,0 0 0,1 0 1,-1 0-1,0 0 0,0 0 0,-3 4 0,-5 6-75,0 0-1,0-1 0,-1 0 1,-1 0-1,0-1 0,-1-1 1,-12 9-1,10-8-785,1 0-1,0 1 1,1 1-1,0 0 1,-10 14-1,18-18-1680,23-21-5104,4-7 3904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11264,'0'1'5178,"11"36"-2495,7-3-1987,1-2 0,33 44 1,7 11-392,-13-13-249,181 275-2394,-207-320 1170,-10-14-1232,22 26 0,-17-27-1589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8:58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60 7040,'-13'-9'11276,"20"0"-9715,-4 5-1464,1 0-1,0 0 1,1 1 0,-1-1 0,0 1 0,1 0 0,0 0-1,0 1 1,0 0 0,0 0 0,0 0 0,9-2 0,-10 3-79,-1 1 0,1 0 1,-1-1-1,0 2 1,1-1-1,-1 0 0,1 1 1,-1-1-1,0 1 1,1 0-1,-1 0 1,0 0-1,0 1 0,0-1 1,0 1-1,0 0 1,0-1-1,0 1 0,-1 1 1,1-1-1,4 4 1,0 3 91,1-1 0,-1 1 0,-1 0 0,11 18 0,-15-20 11,1-1 0,-1 0 0,0 0 0,0 1 0,-1-1 0,1 1 0,-2-1 0,1 1 0,-1 12 0,-5 25-95,-1-1 1,-3 0 0,-1 0-1,-19 46 1,22-69-41,2-6-48,-6 26-1,10-40 65,1 1-1,0 0 1,0 0-1,0-1 1,0 1 0,0 0-1,0 0 1,0-1-1,0 1 1,0 0-1,0 0 1,0 0-1,0-1 1,1 1-1,-1 0 1,0-1 0,0 1-1,1 0 1,-1-1-1,1 1 1,-1 0-1,0-1 1,1 1-1,0-1 1,-1 1-1,1 0 1,-1-1 0,1 0-1,-1 1 1,1-1-1,0 1 1,-1-1-1,1 0 1,0 1-1,0-1 1,-1 0-1,2 1 1,3-1 173,0 1 0,1-1 0,-1 1 0,10-2 1,-2 0-17,135 1 753,-146 0-921,0 0 0,1 0 0,-1 1 0,0-1 0,0 1 0,1-1 0,-1 1 0,0 0 0,0-1 0,0 1 0,4 2 1,-5-2-399,1 1 0,-1-1 0,1 0 0,-1 0 0,0 1 0,0-1 0,1 1 0,-1-1 1,1 3-1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9472,'3'0'507,"0"0"1,0 0 0,0-1 0,0 1-1,0-1 1,0 0 0,-1 0 0,1 0-1,0 0 1,0 0 0,4-4 0,-3 3-205,0-1 0,-1-1 1,1 1-1,-1 0 1,0-1-1,5-7 1,0-3-257,0-1 0,-1 1 0,6-23 0,-7 22 433,4-14-64,11-43 1,-18 57-216,-1 1 1,0-1-1,-1 0 0,-2-29 1,1 42-174,0 0 1,0 0 0,-1 1-1,1-1 1,0 0 0,-1 0-1,1 1 1,-1-1 0,1 0-1,-1 1 1,0-1 0,0 0-1,0 1 1,0-1 0,0 1-1,0 0 1,0-1 0,-1 1-1,1 0 1,0 0 0,-1 0-1,1 0 1,-1 0 0,1 0-1,-1 0 1,0 0 0,1 0-1,-3 0 1,2 1-13,0 0 0,0 0 0,0 0-1,0 0 1,0 0 0,1 1 0,-1-1 0,0 1 0,0-1-1,0 1 1,0 0 0,1 0 0,-1 0 0,0 0-1,1 0 1,-1 0 0,1 0 0,-1 0 0,1 1 0,-1-1-1,1 0 1,0 1 0,0-1 0,0 1 0,0 0 0,-2 3-1,-3 7 97,1 1-1,0 0 1,0 0-1,1 0 0,1 1 1,1-1-1,0 1 1,-1 18-1,2 3 131,2 1 0,5 37-1,-3-53-217,0 0-1,1 0 1,1 0-1,9 21 1,-11-33-31,0-1 1,0 0-1,1-1 1,0 1-1,0-1 1,1 1-1,0-1 1,0-1-1,0 1 1,1-1-1,0 0 1,0 0-1,12 8 1,-7-8-181,0 0 1,0-1-1,0 0 0,0-1 0,1 0 1,-1-1-1,1 0 0,-1-1 1,19 0-1,-17-1-768,0-1 1,1-1-1,-1 0 1,23-7-1,3-6-3871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95 7296,'-13'-18'7035,"-1"-1"-5532,11 14-1152,-1 1 1,1 0-1,-1 0 0,1 0 0,-1 0 0,0 1 1,-1 0-1,1-1 0,-1 1 0,1 1 0,-10-5 1,10 5-247,1 1 0,-1-1 0,1 1 0,-1 0 1,0 0-1,1 0 0,-1 1 0,0-1 0,1 1 1,-1 0-1,0 0 0,0 0 0,1 0 0,-1 1 1,0-1-1,0 1 0,1 0 0,-5 2 0,6-1-71,-1 0 0,1 0 0,-1 0 0,1 0 0,0 0 0,0 1 1,0-1-1,0 1 0,0-1 0,0 1 0,1 0 0,-1 0 0,1 0 0,-2 5 0,0 4-43,0 0 1,-3 16 0,3-4-17,2 0 1,0 0 0,1 0-1,1 0 1,1 0 0,2 0 0,0 0-1,14 43 1,-15-60 17,-1-1 0,1 0 0,0 0 0,1 0 0,0 0 0,0-1 0,0 1 0,0-1 0,1 0 0,0 0 0,0-1 0,0 1 0,1-1 0,-1 0 0,1-1 0,0 1 0,0-1 0,0 0 0,1-1-1,-1 0 1,1 0 0,-1 0 0,11 1 0,-2-1 31,0-1-1,1 0 0,-1-1 0,0-1 1,0-1-1,0 0 0,0 0 0,0-2 1,22-7-1,-33 10-6,-1-1 1,1 1-1,-1-1 1,1 0-1,-1 0 1,0 0-1,0-1 0,1 1 1,-2-1-1,1 0 1,0 1-1,0-1 1,-1-1-1,0 1 0,0 0 1,1 0-1,-2-1 1,1 1-1,0-1 0,-1 0 1,0 1-1,0-1 1,0 0-1,0 0 1,0 0-1,-1-7 0,0-6 60,-1-1-1,-1 1 0,0 0 0,-10-30 0,6 19-36,-12-33 202,11 40 45,-5-24 0,12 38-223,5 11-43,5 12 6,11 25 45,-10-20-53,0 0-1,16 22 1,26 23-17,14 21-223,-59-76 158,1-2 0,18 17 0,-19-18-874,1 1 0,-1-1 0,0 1 0,7 11-1,-6-5-675,-6-9 336,1 0 1,0 0-1,5 7 1,1-4-2532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7296,'-4'-16'4389,"3"16"-4254,1 0 0,0-1 0,0 1 0,0 0 0,0 0 0,0 0 0,0 0 0,0-1 1,0 1-1,-1 0 0,1 0 0,0 0 0,0-1 0,0 1 0,0 0 0,0 0 0,0 0 0,0-1 0,0 1 0,0 0 0,0 0 0,0 0 0,1-1 1,-1 1-1,0 0 0,0 0 0,0 0 0,0-1 0,0 1 0,0 0 0,0 0 0,0 0 0,1 0 0,-1-1 0,6 6 1367,8 15-441,89 201 1354,-10-18-2078,60 47-33,-148-243-293,36 46-197,-9-11-1292,-32-42 1323,1 0-1,-1 1 1,0-1-1,1 0 1,-1 1 0,0-1-1,1 0 1,-1 1-1,0-1 1,0 0-1,0 1 1,1-1 0,-1 1-1,0-1 1,0 1-1,0-1 1,0 0-1,0 1 1,0-1 0,0 1-1,0-1 1,0 1-1,0-1 1,0 0 0,0 1-1,0-1 1,0 1-1,0-1 1,0 1-1,-1-1-137,0 0-1,1 0 0,-1 0 0,0 0 0,1 0 1,-1 0-1,0 0 0,1 0 0,-1 0 0,1 0 1,-1-1-1,0 1 0,1 0 0,-1 0 0,1-1 0,-1 1 1,1-1-1,-2 0 0,-7-6-3183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 9216,'-2'5'1397,"-1"20"8442,4-25-9604,34-9-9,0 1-1,49-5 0,-22 4-213,87-21-1177,-116 21-546,0-2 0,45-20 0,-25 1-2646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0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34 175 8320,'-2'-1'750,"-1"0"1,0 0 0,1 0 0,-1 0-1,1-1 1,0 1 0,-1-1-1,1 1 1,-4-5 0,5 5-630,1 1 0,-1-1 0,1 0 0,-1 0 0,1 0 0,-1 0 0,1 0 0,0 0 0,-1 0 0,1 0 0,0 0 0,0 0 0,0 0 0,-1 0 0,1 0 0,0 0 0,0 0 0,1 0 0,-1 0 0,0 0 0,0 0 0,0 0 0,1 0 0,-1 0 0,1 0 0,-1 0 0,0 0 0,1 0 0,0 0 0,0-1 0,1-1-9,1 0 1,0-1-1,0 1 1,0 0-1,0 1 0,1-1 1,-1 0-1,5-2 0,33-15 539,-31 15-521,29-12 389,0 1 0,63-15 0,-91 28-335,0 1 0,0 1 0,0 0 0,0 0 0,0 1-1,0 0 1,0 1 0,-1 0 0,21 5 0,-26-4-81,1-1 1,-1 1-1,0 1 1,1-1-1,-1 1 0,0 0 1,0 0-1,-1 1 1,1-1-1,-1 1 1,1 0-1,-1 0 0,0 1 1,-1-1-1,1 1 1,-1 0-1,0 0 1,0 0-1,-1 0 0,3 6 1,0 7 9,0 0-1,-2 0 1,0 0 0,-1 1-1,0 35 1,-2-25-59,1 60 0,-15 120-1,9-82-65,5-121 8,0-4-7,0 0 0,0 0 0,0 0 0,0 0 0,1 0 0,-1 0 0,1 0 0,0 0 0,-1 0 0,1-1 0,0 1 0,0 0-1,0 0 1,0-1 0,1 1 0,-1-1 0,3 4 0,-1-3 11,0 0 0,0 0-1,0 0 1,1 0 0,-1 0-1,0-1 1,1 0 0,0 1 0,3 0-1,9 0 58,0 1-1,0-2 0,26 0 1,-33-1-33,51 0 371,108-14-1,49-29 156,-205 40-598,13-2-107,-24 5-147,1 0-1,-1 0 1,1 1 0,-1-1-1,1 0 1,-1 1-1,1-1 1,-1 1 0,3 0-1,15 7-5835,-5-7 245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3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12669 240 6528,'-2'-49'9133,"0"61"-7376,37 161-167,2 10-844,24 410-125,-21-176-447,-15-143 135,8 371-26,-4 102-166,-7-373-51,-5-99 108,-13-199-181,20 447 30,-16-340-8,3 158 98,-11-225-97,-4 207-160,-1-206 267,3-79-156,5 61 1,0-61 91,-4 61 0,0-90-19,0 1 0,-1-1 0,0 1 0,-1-1 0,0 0 0,-1 0 0,1 0 0,-2 0 0,1 0 0,-1-1 0,-12 15 0,9-8-66,8-13 26,-1-1 0,1 1 0,-1-1 0,0 1 0,0-1 0,1 1 0,-1-1 0,0 0 0,0 1 0,0-1-1,-1 0 1,-1 2 0,-24 12 228,-52 31 371,72-42-549,0-1-1,0 1 1,-1-1 0,-7 2 0,6-2 10,1 0 1,0 0-1,-9 6 1,-5 4 161,-1-1 0,-38 14 0,-4-9 569,52-15-694,1 1 1,0 0 0,0 1 0,0 0 0,0 0 0,1 2 0,-22 12 0,16-6-60,0-2 1,-1 0 0,1 0-1,-2-2 1,0 0 0,-26 7-1,-123 22 316,93-23-402,-185 48 272,111-30-21,63-17-70,-76 15-22,-9 1 49,-54 3-80,55-11-86,125-15-18,-77 26 1,-372 104 147,251-76-13,160-37-8,-45 10-52,-324 46 163,-119-47-166,376-23 3,4 1-102,-44-16 211,-25 14-406,116 0 209,-235-4 33,3-28-8,-86 1 104,213 16-56,58-1-35,-229-20-55,270 4 30,-452-52-27,233 80 49,124 4 15,-11-3 3,-60-2-11,309-5-8,-236 1 22,154 4-45,-293 11 95,214-14-34,34 1-95,-158-17-1,201 3 48,-215-19 53,181 23-52,-321 1-8,333 11 63,0-4-1,-130-17 1,168 5-39,26 4 14,-2 1 0,-79 2 1,13 13 38,-83 2-157,175-11-140,23-1 232,1-1 0,0 1-1,-1-1 1,1 1 0,0-1 0,0 0-1,0 1 1,0-1 0,0 0 0,-1-4-1,-7-21-8,1-1-1,-6-51 0,7 38 93,-7-74-240,9 20 47,0 34 171,4-94 1,2 74-91,6-58 49,0 3 71,-14-113-65,0 3-9,4 172-34,-15-80 0,0-12-21,-11-388 270,-5-90-341,11 109 255,3 55-186,4 207 77,0-2-20,15 255-7,-3-546-15,42 143 13,-28 371-69,-5 35 39,-2-1 1,0 0 0,0-19 0,5-31 210,-3-19-144,-4 72-83,1-1 1,0 0-1,2 0 0,5-17 0,-7 23-7,0 7 71,-1 1 1,0-1-1,1 1 1,0-1 0,-1 1-1,1-1 1,3-2 0,8-10 55,-7 6-106,1 1 0,0 1 0,0-1 0,1 1 0,0 1 0,0 0 0,1 0 0,-1 0 0,1 1 0,11-5 1,18-5 73,1 1 0,62-13 0,32-11-46,2-14 28,40-15 38,-89 36-105,124-62 0,-135 55 111,1 2-1,131-40 1,33 13 244,-149 40-230,148-21-33,2 21 52,-9 14 101,127 4-220,2 23 163,-220-9-16,182 27 35,-102-9-66,307 16 142,-260-10-248,-5 20 146,-101-20-172,-101-22 33,-1-4 0,85 0 0,121-16 37,-133 2 91,103 4-189,45-2-36,-176-2 155,228-9 12,-238 16-71,143 19 0,227 36 56,-194-4 120,-88-13-167,5-13-115,3 1 115,-41-5-13,277 1 1,-274-15-84,-1-1 189,-35-5-151,183-5 64,412-10 118,-490 15-347,-68-7 323,-84 2-83,139 9 0,203 16-62,-334-21 100,148 18-1,-48 8-184,-8-13 142,-124-11 48,24-1-126,-44-2 89,0 1 0,30 5 1,-36-3-57,0-1 1,30-2-1,-11 0-15,54 1 47,-46 8-6,25-3 165,-71-5-149,-5 34-2978,0-4-2972,7-18-305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0:55.98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165 6621 5888,'-27'-7'9125,"26"3"-8926,-21-52-336,4 2 450,2-1 0,2 0 0,3-1 0,-5-75-1,14 27 2,3 63-71,-6-42 0,-2-27 133,4 36-277,-6-280 194,9 315-305,4-132 355,1 65-199,-4 31-139,-1 11 54,5-19 70,4-59 169,-4 97-212,10-159-7,-15-287 433,4 268-357,-4-333 234,-8 394-410,1 52-1,3-275 107,4 276-68,-10-99-103,5-37 198,-6 91-112,4 75 0,-4-365-4,11 362-8,1 65-25,5-24-1,-2 12 7,-3 17 21,7-91 46,1-9 34,-1 13-116,-1-2-10,-7 100 58,0 0 0,0 0-1,0 0 1,1 0-1,-1 0 1,0 0-1,1 0 1,-1 0 0,1 0-1,-1 0 1,1 0-1,0-1 1,0 2 0,-1-1 0,1 0 0,-1 0 0,0 0 1,1 1-1,-1-1 0,1 0 0,-1 0 0,0 0 0,0 0 0,0 0 0,1-1 0,-1-2-12,1 1-1,0-1 1,0 1-1,1 0 1,-1-1-1,1 1 1,-1 0-1,1 0 1,0 0-1,0 0 1,0 0-1,1 0 1,4-4-1,5-7-18,-6 6 29,2 1 0,-1 0-1,1 0 1,0 1-1,0 0 1,1 0 0,0 1-1,0 0 1,0 0-1,0 1 1,1 1-1,19-6 1,-6 4-79,98-15 41,-41 17 110,-52 3-96,0-1 0,43-8 0,-52 5 52,0 0-24,0 1-1,0 0 1,20 0-1,58-5 8,-54 6 36,64-12 1,7 0-90,-38 12-7,-45 3 28,0-3 0,33-4 0,107-19 51,216-5-1,-129 9-26,-62 3-27,-136 14 14,0-2 1,-1-3 0,68-19-1,-51 5 22,232-61 115,-3 10-169,-199 46-12,-70 20 58,-1 1 1,51-2-1,71 6 111,-146 3-110,65 2-42,-31-1 47,48-3 1,-54-1 3,0 2 0,1 2 0,-1 2 0,48 9 0,4 2 71,0-5 0,108-1 1,9 6-50,-76-3 13,-64-7 19,1-3-1,116-14 1,66-9-13,-2 18-89,-239 4 23,215-11 217,-49 1-92,56 7-41,100-3 36,-259 2-68,285-26-29,-82 3 52,0 23 23,15 0-41,-274 4-45,384-25 132,-316 18-72,0 3 0,0 4 1,148 19-1,274 77-147,-370-68 60,124 33 147,141 23-189,-275-66 73,235 19 54,-262-35-55,-30-2-64,97 12-1,-108-3 112,18 4-18,128 4 0,-92-18-32,126 3 57,-74 19-81,-90-9 46,-42-7 49,-3 0-68,47 1 0,13-1-9,-41 3 37,8 2-59,-53-10 49,0 0 0,-1 1-1,1-1 1,0 1 0,0 0 0,-1 0 0,1 0 0,0 1-1,-1 0 1,4 2 0,10 0-67,-15-4 39,-1 0-1,1 0 1,0 1-1,0-1 1,-1 1-1,1-1 1,0 1-1,-1 0 1,1-1-1,-1 1 1,3 1-1,-2 0 11,1 0-1,0 0 0,0 0 0,0-1 0,6 3 1,-6-3 0,1 0 1,-1 1 0,0 0 0,1 0 0,4 3-1,18 15-24,-15-13 57,-1 1 0,9 9 0,-18-16-36,0-1 0,0 1 0,0 0 0,0 0 0,0-1 0,0 1 0,0-1 1,0 1-1,0-1 0,1 1 0,-1-1 0,0 0 0,0 1 0,0-1 0,0 0 0,1 0 0,-1 0 0,0 0 0,2 0 0,18 19-70,-13-13 117,-7-5-11,0 0-79,4 4 42,0 1-1,0 1 1,-1-1 0,1 1 0,-1-1 0,-1 1 0,1 0 0,-1 1 0,3 11 0,0 3 13,4 43 0,-8-51 15,1 14 7,26 144-81,3 19 49,-25-137 101,5 104-25,-4-44-179,18 108 134,6 70 12,-4 2-126,-21-253 115,24 76 1,-2-12-107,0 34 141,30 118-39,-17-98-10,-32-114-1,7 75 0,-6-37-113,5 41 94,12 67 62,-25-174-23,1 31 0,-2-14-93,5 179-14,-2-28 96,4 71-242,-5-50 330,4-55-61,-1-4-69,-7 422 136,-5-483-38,4-50-89,-2-1-1,-2 0 1,-1 0-1,-1 0 1,-15 38-1,15-46 27,-6 53-1,-4 13 43,14-83-61,0 0 1,-1 1 0,0-2 0,-1 1 0,0 0 0,-11 15 0,11-20-16,1 0 0,-1 0 0,0-1 0,0 1 0,0-1 0,-1 0 0,1-1 0,-1 0 0,-11 5 1,2-2 46,0-1 0,0 0 0,-17 2 0,-114 10-81,-19 5 135,147-17-79,0 1 1,1 1 0,-1 0 0,-16 11 0,-26 10-7,-13-2 225,-102 20 0,116-32-153,-275 39 526,205-37-559,71-9-72,0 3-1,1 3 1,-105 38 0,130-38 41,1-2 1,-1-1 0,-1-1-1,0-2 1,0-1 0,0-2-1,-50 0 1,-3-2 16,-100 15 1,161-12-37,-1 1 0,-45 18 1,42-14-19,-48 12 0,31-14 37,-1-2 0,0-3 0,-90-3 0,82-4-38,-102-4 26,117 8-3,0 2-1,-39 8 0,72-9 15,-361 53 37,220-48 20,20-3-94,62 2-29,-162 15 13,-1 16 86,136-13 51,-35 7-174,41-18 58,-1-4-1,-174-8 1,184 0 84,-126 16 0,-29 1-205,-297-22 233,216-14-96,137 4 31,-256-32 65,318 29-107,37 8-43,-151-43 0,134 23 78,-1 4 0,-1 4-1,-164-14 1,-217 29 79,294 8-79,-186 17-125,5 22-35,273-29 132,52-7 12,-69 9 35,-143-1 1,-24-31 102,220 14-132,-177-4 17,57 4-15,-19-7 50,-270-10-255,369 25 252,-114 19 1,19-3-31,-32 5-19,22 23 18,185-43-59,-2 1 25,-1-1 1,0 0-1,-35 0 0,47-4 7,1 1 0,-1 0 0,-12 3 0,15-3 1,-1 0 0,0 0 1,0 0-1,1 0 0,-1-1 0,0 0 0,-6 0 0,-3-1-4,8 0 5,0 0 0,0 0 0,0 0 0,0-1 0,-5-2 0,-15-4-9,-17-2 5,0-2 0,-49-21 1,74 26-35,-35-7 1,27 8 106,15 4-78,-12-4 40,19 3-49,3 3 18,0-1 0,1 1-1,-1 0 1,0-1 0,0 1 0,0 0-1,0 0 1,0 0 0,0 0 0,0 0-1,0 0 1,0 0 0,0 0 0,0 0-1,-1 0 1,-11 0 40,-5-9-119,16 8 80,0-1-1,0 1 0,-1 0 0,1 0 0,0 0 0,-1 0 0,1 0 0,-1 1 0,1-1 0,-4 0 0,5 1-39,-13 0-86,10 0 152,3 0-27,0 1 1,0-1 0,-1 0-1,1 0 1,0-1 0,0 1 0,-1 0-1,1 0 1,0 0 0,0-1 0,0 1-1,-1-1 1,1 1 0,-2-2 0,2 1 4,0 1 0,-1-1 0,1 1 0,-1-1 0,1 1 0,-1 0 0,1-1 0,-4 1 1,5 0-16,-1 0 1,1 0-1,0 0 1,-1 0-1,1 0 1,0 0-1,-1 0 1,1 0-1,-1 0 1,1-1-1,0 1 1,-1 0-1,1 0 1,0 0-1,0 0 1,-1-1-1,1 1 1,0 0-1,-1 0 1,1-1-1,0 1 1,0 0-1,-1-1 1,1 1-1,0 0 1,0-1-1,0 1 1,0 0-1,-1-1 1,1 1-1,0 0 1,0-1-1,0 1 1,0 0-1,0-1 1,0 1-1,0 0 1,0-1-1,0 1 1,0-1-1,0 1 1,0 0-1,0-1 1,0 1-1,0 0 1,1-1-1,-1 1 1,0 0-1,0-1 1,12-25-35,-5 13 16,-1-1 21,2 1 0,0-1 0,0 1 0,19-22 0,-16 21 46,20-24 46,-11 14-84,0-2 1,-2 0 0,22-41-1,49-168-69,-35 83 79,-27 78 49,30-142 0,-11-80-186,-21-128 149,-20 265-29,-2 81-21,28-436 50,-4-15 60,-20 306-90,0-57-105,0-21 108,8-186 2,-15-172 123,0 644-120,-1 1 1,-4-26 0,5 38-4,-1-1 1,0 1-1,0-1 1,0 0 0,0 1-1,-1 0 1,1-1-1,-4-3 1,0 15-70,-1 6 31,0 1 1,2-1-1,0 1 1,-3 28 0,5-28 37,-8 76-121,2 130 0,7-119 48,24 851-151,-21-935 211,14 136-77,-12-126 59,2 0-1,1-1 1,13 33-1,-19-56 34,1-1-1,1 1 1,-1-1-1,1 1 1,0-1 0,5 6-1,-8-9 1,1 0-1,0-1 0,-1 1 0,1 0 1,0-1-1,0 1 0,-1-1 0,1 1 1,0-1-1,0 0 0,0 1 1,0-1-1,-1 0 0,1 0 0,0 0 1,0 1-1,2-1 0,-2 0-1,0-1-1,0 1 0,0 0 1,0-1-1,0 1 0,0-1 0,0 1 1,0-1-1,0 0 0,0 1 1,0-1-1,-1 0 0,1 0 1,0 1-1,0-1 0,-1 0 1,1 0-1,0-1 0,5-7-3,-2 0 0,1 0 0,-1 0 0,-1 0 0,0 0 0,3-12 0,9-63 46,-13 66-29,8-69 12,-2-94-1,-6 97-9,0 26-29,9-331-78,-20 4 166,-43-52 54,47 404-126,-3-25 16,-30-108-1,36 160-17,1 3 0,0 1 0,1-1 0,-1 0 0,0 0 0,0 1 0,-1-1 0,1 1 0,-1-1 0,1 1 0,-1 0 0,0-1 0,0 1 0,0 0 0,-2-2 0,3 4-1,1-1 1,-1 1-1,1 0 0,-1 0 0,1 0 0,-1-1 0,1 1 1,-1 0-1,1 0 0,-1 0 0,0 0 0,1 0 0,-1 0 1,1 0-1,-1 0 0,1 0 0,-1 0 0,1 0 0,-1 1 1,0-1-1,1 0 0,-1 0 0,1 0 0,-1 1 0,1-1 1,-1 0-1,1 1 0,0-1 0,-1 0 0,1 1 0,-1-1 0,1 1 1,0-1-1,-1 1 0,-1 2-7,1-1 0,-1 1 0,1 0 0,0 0 0,-1 0 0,0 3 0,-4 18-22,1 1 1,-3 38-1,3 60-29,5-111 58,20 765 97,-5-499-150,9 39-26,33 210-128,31-9 27,-15-227 112,0-67 37,-3-60 0,-16-64-75,-45-85 73,1 0 1,1-1 0,22 23 0,-31-34 33,0-1 1,0 0 0,1 1 0,-1-1-1,1 0 1,0-1 0,0 1-1,-1 0 1,1-1 0,0 1-1,0-1 1,0 0 0,1 0 0,-1 0-1,0-1 1,0 1 0,0-1-1,1 1 1,-1-1 0,5-1 0,-5 0 3,0 0 0,0 0 0,0-1 0,0 1 0,0-1 0,0 0 0,0 0 0,0 0 0,-1-1 0,1 1 0,-1-1 0,1 1 0,-1-1 0,0 0 0,0 1 0,0-1 1,-1 0-1,1-1 0,1-2 0,13-35 12,-1-1 0,12-54 0,-14 42 3,9-96 1,-11-50-58,-10 169 37,-5-606 86,-49-231 22,45 786-45,-30-126 1,30 177-45,-1 0 0,-2 0 0,-1 2 0,-1-1 0,-2 1-1,-35-51 1,39 66 0,1 1 0,-2 1 0,0 0 0,0 1 0,-1 0 0,0 1 0,-1 0 0,-22-12 0,29 19-20,0 0 1,1 0 0,-1 0 0,0 1-1,0 0 1,0 0 0,-1 1-1,1 0 1,0 0 0,-1 1 0,1 0-1,0 0 1,0 1 0,-1 0 0,1 0-1,0 0 1,0 1 0,0 0-1,0 1 1,0 0 0,-11 6 0,8-3-16,0 2 0,0-1-1,1 1 1,0 1 0,-13 15 0,4-1-12,-22 39 1,18-23 12,-21 55 0,9-2 15,3 1-1,6 1 1,-15 100 0,-11 303-16,45-221-81,45 447-1,-3-439 110,10-35-43,12-48-43,-46-169 71,2 0 1,1-1-1,1-1 1,2 0-1,1-1 1,1-1-1,35 37 1,-37-47-7,1-1 0,0 0 0,1-2-1,1 0 1,0-1 0,1-1 0,0-1 0,1-1 0,0-1 0,43 12 0,-51-19 0,0 0 0,0 0 0,0-1-1,0-1 1,24-1 0,-28-1 10,0-1-1,-1 0 1,1 0 0,-1-1-1,0 0 1,0-1 0,0 0 0,16-10-1,-7 2 8,-1-2 1,1 0-1,-2-1 0,19-20 0,-4-1 20,27-40 1,-48 61-18,0 0 0,-2 0 0,0-1 1,-1-1-1,0 1 0,-1-1 0,-1-1 0,-1 1 0,5-29 0,-4-6 47,-2 1-1,-5-101 0,-26-113 119,24 236-156,-87-547 444,67 438-398,18 113-53,-112-580 147,100 537-149,-3 1 1,-29-67 0,37 107 3,-2 1 0,-29-43 0,32 54 1,-1 0 0,-1 1 0,0 1 1,-1 0-1,-18-14 0,24 21-16,-1 1 0,1 0 0,-1 0 1,0 0-1,0 1 0,0 1 0,-1-1 0,1 2 0,-1-1 1,-15-1-1,18 4-3,0 0 0,1 0 0,-1 0 0,0 1 1,1 0-1,-1 1 0,1-1 0,0 1 0,-1 1 0,1-1 0,0 1 1,0 0-1,0 0 0,1 1 0,-1-1 0,-7 9 0,0-1-10,1 2 1,1-1-1,0 2 0,-13 19 0,7-5-21,-20 46 1,19-31-25,-16 63 0,-9 86-53,15 42 64,17 43 22,55 734-161,-24-820 152,60 258 1,-58-367 31,34 83 0,-36-116-10,48 81 0,-52-103-30,1-1 0,36 40 1,-48-60 29,1 0 1,-1-1-1,1 1 1,1-1-1,-1-1 1,1 1-1,0-1 1,12 6 0,-15-9 8,-1 0 1,1 0 0,-1-1-1,1 1 1,-1-1 0,1 0-1,-1 0 1,1 0 0,0 0 0,-1 0-1,1-1 1,-1 0 0,1 0-1,-1 0 1,1 0 0,-1 0-1,0-1 1,0 1 0,1-1 0,3-3-1,3-2 7,-1-1-1,-1 0 0,1 0 0,-2-1 1,1 0-1,8-13 0,2-6 7,-1 0 0,17-39 0,76-210 46,-12-15 66,-75 224-94,-3 7 1,44-136 77,6-66 226,47-353-1,-34-305 294,-74 357-538,-14 467-52,-21-125 1,13 153-26,-3 1 0,-36-95 0,28 101 23,-2 2 0,-3 1 0,-3 1 0,-2 2 0,-68-87 0,88 127-19,0 0 0,-1 1 0,-1 0 0,-1 1 0,1 1 1,-2 1-1,-32-18 0,43 26-17,-1 1 0,0 0 0,0 0 0,0 0 0,0 1 1,0 1-1,-1-1 0,1 1 0,0 1 0,-1-1 0,1 1 0,-1 1 0,1 0 1,0 0-1,-1 0 0,1 1 0,0 1 0,0-1 0,0 1 0,0 1 0,1-1 0,-10 7 1,0 2-22,1 1 1,0 0 0,1 2 0,1-1 0,0 2 0,1 0 0,-21 32 0,12-9-5,1 0 1,-28 76 0,20-28 7,-27 137-1,8 98-121,29-119-65,14 385 0,13-474 101,45 222 0,-38-274 123,3 0 0,3-1 0,2-1 0,62 111 0,-65-138-28,28 35 1,-36-53-6,0-1 0,1 0 1,1-1-1,16 12 1,-23-20 3,1 0-1,-1 0 1,1-1 0,0 0 0,0 0 0,0-1 0,10 3 0,-13-5 9,-1 0 0,1 0 0,0-1 0,0 0 0,0 0 0,-1 0 0,1 0 0,0-1 0,0 0-1,-1 0 1,1 0 0,0 0 0,-1-1 0,8-3 0,0-3 9,0 0-1,0-1 1,-1-1-1,0 0 1,13-15-1,11-13 39,-2-1-1,-2-2 1,-1-1 0,26-51-1,-17 14 10,48-140-1,3-102-106,21-402 189,-94 509-44,-12-260 1,-9 403-81,-4 0 0,-3 0 0,-3 1 0,-3 0-1,-3 2 1,-35-83 0,26 83 25,-3 2 1,-3 0-1,-3 3 0,-88-114 0,114 163-35,-1 0 0,0 1 0,-1 0-1,-1 1 1,1 0 0,-20-11 0,29 20-4,0 1 1,0-1-1,-1 1 1,1 0-1,0 0 1,-1 1-1,1-1 1,-1 1-1,0 0 1,1 1-1,-1-1 1,0 1-1,0 0 1,1 1-1,-1 0 1,0-1-1,1 2 1,-1-1-1,1 1 1,-1 0-1,1 0 1,0 0-1,-10 6 1,4 1-5,-1 0 0,2 1 0,-1 0 0,1 1 0,-16 22 0,10-11-9,2 1 0,0 0 0,1 1 0,-12 34 0,-23 103-69,5 62 49,22-38 56,7 2 1,18 326 0,64 4 5,39-10-24,-65-334-43,121 315-1,-25-201 6,-6-63 31,-18-58-20,-90-136-33,50 49 1,-59-66 38,0 0-1,1-1 0,0-1 1,1 0-1,18 8 1,-27-16 23,0 1-1,1-1 1,-1-1 0,1 1 0,-1-2 0,1 1 0,0-1 0,0 0 0,-1-1 0,1 0 0,0 0 0,0-1 0,0 0 0,-1-1-1,1 0 1,0 0 0,-1-1 0,9-3 0,1-3 15,-1-1 1,0 0-1,-1-1 1,0-1-1,0-1 0,-2 0 1,15-16-1,-6 4-2,-1-2 0,-1 0-1,-2-1 1,-1-1-1,23-50 1,52-163-40,-49 102 80,-6-1 1,28-210 0,-41 150 183,-1-325 0,-72-301-37,-8 480-153,40 281-15,-3 1 1,-4 1-1,-33-70 1,22 68 0,-2 2 0,-3 2 0,-49-61 0,72 104-38,0 1 0,-35-32-1,44 45 0,1 0 0,-1 1 0,0-1 0,0 2-1,0-1 1,-1 1 0,1 0 0,-1 0 0,0 1-1,1 0 1,-1 0 0,-9 0 0,7 2-3,0 0 0,0 1 0,0 0-1,0 0 1,0 1 0,0 1 0,0-1 0,1 2 0,-11 4 0,6-1-5,2 0 0,-1 0-1,1 1 1,0 1 0,0 0 0,-14 15 0,7-2-19,2 0 1,0 1-1,1 0 0,-17 35 0,9-9-32,1 2-1,-17 60 1,-31 176-119,23 65 26,25 48-53,34 52-10,41 46 31,117 538-106,-71-588 159,16-54 6,8-93 16,-89-234 94,48 71-1,-60-108 26,1 0 0,36 38 0,-53-62-4,0-1-1,1 0 0,0 1 0,0-2 1,0 1-1,1-1 0,-1 0 1,1 0-1,0-1 0,12 4 0,-14-6-1,0 0 0,0-1 0,0 0-1,0 0 1,0 0 0,0-1-1,0 1 1,0-1 0,0 0 0,0-1-1,0 1 1,-1-1 0,1 0-1,-1 0 1,1 0 0,4-4 0,5-3 4,-1 0 0,-1-1 1,1 0-1,-2-1 0,1 0 1,9-14-1,4-8 24,28-48 1,11-32 76,-5-2 1,-6-3 0,46-147-1,4-131 321,-38-12 37,-15-165 11,-58-4-86,-5 443-336,-7 1 1,-5 0-1,-6 2 0,-61-164 1,-5 30-38,-6 17 5,73 191-21,-3 1 1,-2 1 0,-2 2-1,-3 2 1,-1 2-1,-3 1 1,-2 2 0,-62-47-1,89 78-5,-1 0-1,0 2 1,-2 0-1,1 1 1,-1 1-1,-31-10 1,44 18-2,-1 0-1,0 1 1,0 0 0,0 1 0,0 0 0,0 0 0,0 1 0,0 1 0,0 0 0,0 0 0,0 1 0,1 0 0,-1 0 0,0 1 0,1 1 0,-1-1 0,-15 10 0,9-1-20,0 0 1,0 1-1,1 0 0,1 1 1,0 1-1,-14 20 0,6-5-18,2 0 0,1 1-1,-25 54 1,16-14-32,-31 114-1,16 1-75,7 2-1,-10 191 1,23 384-155,32-499 119,55 331 0,14-178-14,4-48 48,8-52 81,-62-239 58,53 105 0,-60-143 14,3 0 0,53 68 0,-61-89 2,0-2 0,1 0 0,1 0 0,37 25 0,-47-36 0,0-1 0,1-1 0,0 0 0,0 0 0,0 0 0,1-1 0,-1-1 0,1 1 0,-1-1 0,1-1 0,0 0 0,-1-1 0,1 1 0,0-2 0,14-1 0,-12-1 0,-1 0 0,1-1 0,-1 0 0,0-1 0,0 0 0,-1 0 0,1-2 0,-1 1 0,-1-1 0,1 0 0,-1-1 0,13-15 0,6-10 7,-1-2 1,24-41-1,59-115 126,-50 62 71,44-139-1,17-150 190,-63 143 4,30-384 1,-49-278 108,-44 769-407,-35-221-1,20 277-48,-5 1 0,-73-197 0,-76-80-87,100 247 42,63 123 5,-1 1 0,0 0 1,-15-15-1,23 27-7,-1 0 0,0 1-1,1 0 1,-1 0 0,-1 1 0,1-1-1,-1 1 1,1 0 0,-1 1 0,0-1 0,0 1-1,0 0 1,-9-1 0,9 2-5,0 1 1,0 0-1,0 0 0,0 0 1,0 1-1,0 0 1,0 0-1,0 0 0,1 1 1,-1 0-1,-10 5 1,8-3-10,1 1 1,0-1 0,1 1-1,-1 1 1,1-1 0,0 1-1,0 0 1,1 1 0,-8 10-1,-1 6-18,2 0 0,0 1-1,-15 48 1,10-17-6,-14 90 1,-1 131-14,23 58-38,28 38-26,26 48-58,-36-343 140,77 554-178,44-3-2,-5-231 92,12-67 70,-11-77 32,-96-203 38,60 78-1,-72-106-9,1-1-1,1-1 1,34 27-1,-41-37-1,0-1-1,1 0 0,1-1 1,-1-1-1,1 0 1,29 8-1,-36-13-12,0 0 1,0 0-1,1-1 0,-1 0 1,0-1-1,0 0 0,1 0 1,-1-1-1,0 0 0,0-1 1,0 1-1,1-1 0,-2-1 1,1 0-1,0 0 0,-1 0 1,1-1-1,-1 0 0,0-1 1,11-8-1,-4 0-6,1-2 0,-2 1 0,0-2 0,0 0 0,-2 0 0,0-1 0,15-33 0,-6 6 25,28-91 0,4-93 75,8-220 149,-28-8 53,-16-594 118,-40 575-382,9 340 7,-46-192 0,30 219 3,-61-146 1,-70-85 57,139 294-81,-3 2-1,-2 1 1,-55-67 0,62 87-28,-1 0 0,0 2 0,-2 0 0,0 1 0,-1 2 1,-1 0-1,-31-14 0,46 26 7,-1-1 0,1 2 1,-1 0-1,0 0 0,-1 1 0,1 0 1,0 1-1,-1 1 0,1 0 0,-1 1 0,0 0 1,-14 2-1,17 0-5,1 1 0,0 0 0,-1 0 1,1 1-1,1 0 0,-1 1 0,0-1 0,1 2 0,0-1 0,0 1 1,1 0-1,0 1 0,0 0 0,0 0 0,1 1 0,-8 11 1,0 4-16,0 0 0,2 1 1,0 0-1,-8 30 1,-1 9-5,-16 93-1,-6 142-2,15 62-186,22 39-76,17 46 60,27 50 26,35-7 5,40-31 38,14-48 42,-3-83 43,-99-272 48,4 0 0,52 75 0,-54-94 0,0-1 0,64 58 0,-69-73 35,2 0-1,0-1 1,39 21 0,-50-32 3,0-1 1,0 0-1,0-1 1,1 0-1,27 5 1,-35-10-8,1 1 1,0-1 0,0 0-1,0 0 1,-1 0-1,1-1 1,0 0-1,0-1 1,-1 1-1,1-1 1,-1-1-1,0 1 1,1-1-1,7-5 1,0-2 0,-2 0 1,1-1 0,-1-1 0,-1 1 0,18-26 0,-10 12 14,-1-1-1,-2-1 1,18-37 0,-7-2 38,21-79 0,16-109 129,27-414 323,-68-5-82,-94-459-18,-32 417-261,31 405-155,45 225-2,-40-84 0,-37-34 18,4 48 43,84 132-37,-1 2-1,-36-35 1,48 51-11,-1 1-1,1-1 1,-1 1-1,0 0 1,0 0 0,-1 1-1,1 0 1,-1 0 0,-8-3-1,12 6-1,0-1 0,1 1-1,-1 0 1,0 0 0,0 0-1,0 0 1,0 0 0,0 1-1,0-1 1,1 1 0,-1 0-1,0 0 1,0 0 0,1 0-1,-1 0 1,1 1 0,-1-1-1,1 1 1,-1 0 0,1-1 0,0 1-1,0 0 1,0 0 0,0 1-1,-3 3 1,-4 9-10,1 0 1,0 0 0,1 1-1,1 0 1,0 0-1,-4 20 1,-33 179-32,15 74 17,17 77 20,18 70-31,48 311-269,75 0-71,-10-287 202,-107-416 164,4 19-5,97 345-48,15-22 32,1-91 26,-98-236-2,63 89 0,-71-117-15,0-1 0,43 40 0,-54-59 17,-1-1-1,1 0 1,1 0 0,-1-1 0,18 7 0,-26-13 6,-1-1 0,1-1 1,0 1-1,-1 0 1,1-1-1,0 0 1,0 0-1,0-1 1,0 0-1,0 1 0,0-1 1,-1-1-1,1 1 1,7-2-1,-7 0 3,-1 0 1,1 0-1,0-1 1,-1 1-1,0-1 0,1 0 1,-1 0-1,0-1 0,-1 1 1,1-1-1,-1 0 0,1 0 1,4-8-1,5-9 9,-1-1 0,-2 0 0,9-23 0,-1-3 25,12-55 1,31-233 64,-21-9 46,1-497 343,-88-67-176,-17 446-285,36 328 6,-61-176-1,-90-133 54,135 342-66,-62-131-34,85 193-3,-1 1 1,-2 1-1,-2 2 0,-1 0 1,-2 1-1,-64-58 0,75 77-4,-1 1 0,-1 2 0,0 0 0,-28-13 0,41 22 3,0 1 0,-1 0 0,1 1 1,-1-1-1,0 1 0,0 1 0,0 0 1,0 0-1,0 0 0,0 1 0,0 0 1,-9 2-1,10-1-2,0 1 0,1 0 1,0 1-1,0 0 0,0 0 0,0 0 1,0 1-1,0-1 0,1 1 1,0 1-1,0-1 0,0 1 0,0 0 1,-7 11-1,1-1-30,1 2-1,0-1 1,1 1 0,1 1 0,1 0-1,-7 23 1,-3 25-126,-15 106 0,2 158-147,26 76 32,35 52 37,50 49 56,28 2 54,21 18-8,27-22 31,15-91 70,-19-85 22,-16-83 31,-111-208 15,1 0-1,55 57 1,-65-78-20,0-2 1,1 1 0,1-2 0,1-1-1,0 0 1,1-1 0,0-2 0,44 17-1,-52-23-2,0 0 0,0-2 0,0 1 0,1-1 0,-1-1 1,1 0-1,-1-1 0,1-1 0,-1 0 0,1-1 0,-1 0 0,0-1 0,0 0 0,0-1 0,0-1 0,22-11 0,-23 9 5,0-1 0,0-1 0,-1 0-1,0 0 1,-1-1 0,16-18 0,-5-1 11,28-47 0,-21 25 15,-1-2 0,-3-1 0,-3-1 0,22-84 0,-20 40 178,16-187 1,-26-137 270,-30-8-199,-23-63-55,-34 2-90,35 324-100,-61-162 1,-79-149-72,69 215 42,79 195 15,-3 2 1,-47-69-1,59 106-2,0 0 1,-2 2-1,-1 0 0,-2 2 0,-57-45 1,66 58-10,-1 0 0,0 2 0,-28-12 0,36 18-10,1 2-1,-1-1 0,0 1 1,0 1-1,0 0 0,0 1 0,-1 0 1,-11 0-1,17 1-6,1 1-1,-1 0 1,0 0 0,1 0 0,-1 0 0,1 1-1,-1 0 1,1 0 0,0 1 0,0-1-1,0 1 1,0 0 0,0 1 0,1-1 0,-1 1-1,-4 5 1,0 1-12,1 1-1,0 0 1,1 0-1,1 1 1,-1 0 0,-4 14-1,-2 8-14,1 2-1,-12 61 1,-10 144-40,16 56-5,24 55 32,31 63-11,45 38-33,31 2-120,20 9-60,27-22 128,27-58 107,-14-64 53,-5-65-21,-129-204-19,84 82 0,-99-111 16,0-1 0,2-1 0,48 29 0,-63-43 9,1 0 1,0 0 0,1-1 0,-1-1 0,1 0 0,0 0-1,-1-1 1,2-1 0,-1-1 0,0 0 0,16 0 0,-21-2 1,0 0 0,1-1 0,-1 0 0,0 0 1,0-1-1,0 0 0,-1 0 0,1-1 0,-1 0 0,1 0 0,-1-1 1,-1 0-1,1 0 0,-1 0 0,0-1 0,0 0 0,0-1 1,-1 1-1,5-9 0,4-7 1,-2-1 0,0 0 1,-1 0-1,7-29 0,0-5 42,14-84-1,5-125 115,-11-38 69,-8-38 59,-3-817 208,-30 581-351,-36 11 20,-56 58-90,-44 29 20,58 234-20,6 47-80,71 170 1,-1 0 0,-1 1 0,-23-27 0,32 44-4,-1 0 1,0 1-1,-1 0 1,0 1 0,-1 0-1,0 0 1,0 2-1,0-1 1,-18-6 0,25 12 3,1 0 0,-1 1 0,0 0 0,0 0 0,0 0 0,0 0 0,0 1 0,0 0 0,0 0 0,0 0 0,0 1 0,0-1 0,0 1 1,0 0-1,0 1 0,0-1 0,1 1 0,-1 0 0,0 0 0,1 1 0,0-1 0,-1 1 0,1 0 0,0 0 0,1 0 0,-1 1 0,0-1 0,1 1 0,-6 8 1,-1 4-17,0 1 0,1 1 0,0-1 0,2 1 1,0 1-1,-7 29 0,-2 26-97,-11 104-1,11 141-154,36 72-64,39 73-32,24 52-58,18 38 30,30-12 136,30-46 126,1-63 92,8-73 20,9-72-47,-20-80 42,-130-175 45,1 0 0,43 34 0,-61-58-9,0 0 0,0-1 0,1 0 0,0-1 0,0 0 0,1-1 0,0-1 0,0 0 0,0-1 0,1-1 0,-1 0 0,1-1 0,0 0 0,22-1 0,-23-2-6,0-1 0,-1 0 0,1-1 0,-1 0-1,1-1 1,-1-1 0,-1 0 0,1 0 0,-1-1 0,1-1 0,-2 0 0,1-1-1,-1 0 1,0-1 0,16-17 0,-4 1 7,-1-2 0,-2 0 0,25-42 0,-20 22 59,33-81 0,-26 34 66,39-184 0,-40 103 36,-8-1-1,1-231 1,-23 217 29,-24-197 0,-1 218-120,-72-263 0,5 123 5,-3 29 4,-20 11-12,-26 21-8,-5 44-90,18 56-81,110 130 68,-1 1 0,0 1 0,-2 1 0,0 0-1,0 2 1,-36-18 0,46 27 16,0 0-1,0 0 1,-1 1 0,1 0 0,-1 1 0,0 0-1,0 1 1,0 0 0,1 1 0,-1 0-1,0 0 1,0 2 0,0-1 0,0 1-1,0 1 1,-14 5 0,11-3 0,1 2-1,-1 0 1,1 0 0,1 2 0,-1-1-1,1 1 1,-13 14 0,11-9 15,0 2 1,1-1 0,1 2 0,0 0-1,-12 24 1,7-4 9,1 0-1,3 1 1,-12 48 0,8-11-42,-9 101 0,13 134-55,37 58 26,38 40 13,21 4-32,26 45-32,30-13-52,0-98 31,-112-280 112,3 7-2,104 236-71,37 6 17,3-78-5,-18-70 26,-124-137 54,64 46-1,-83-67 6,1 0-1,0-1 1,0-1-1,30 11 1,-39-16 0,1-1 1,-1 0 0,1 0 0,-1 0-1,1-1 1,-1 1 0,1-1 0,0-1-1,-1 1 1,1-1 0,0 0 0,-1 0-1,0 0 1,1-1 0,-1 0-1,0 0 1,6-4 0,-1 0 5,-1-2 0,1 1 0,-2-1 0,1-1 0,-1 1 0,0-1 0,11-18 0,-5 6 6,-1-1 0,-1 0 0,17-46 0,-3-10 70,-4-1 0,17-110-1,2-176 383,-30 69-117,-77-1105 880,-7 850-1007,41 384-160,-69-207 1,-27 16-72,-3 38-15,0 40 31,89 205 19,-64-86 0,63 105-8,-66-68 0,84 99-18,-2 1 0,-59-42 1,76 59-5,-1 1 0,0 1 1,0 0-1,-1 0 1,-16-4-1,20 7-1,1 0-1,-1 1 1,0 0-1,0 1 1,0 0-1,1 0 1,-1 1-1,-10 1 1,11 0-4,0 0 1,1 0-1,-1 0 1,0 1 0,1 0-1,-1 1 1,1-1 0,0 1-1,-7 6 1,5-3-10,0 1-1,1 0 1,0 0 0,0 1-1,1 0 1,-11 17 0,3 6-29,0 0-1,3 1 1,-12 45 0,6-3-2,-8 81 0,5 144 3,42 526-402,6-559 179,70 292 0,24-85-1,66 137 16,-137-472 210,6-2 0,90 154 0,10-43 14,-28-75 26,-110-149 6,2-2 0,33 28 0,-44-41 0,1-2 0,0 0 0,0 0 0,0-1 0,1 0 0,0-1 0,20 7 0,-26-11 2,1 1 0,-1-1 0,1-1 0,-1 1 0,1-1 0,-1 0 0,1 0 0,-1-1 1,0 0-1,1 0 0,-1-1 0,0 1 0,1-1 0,-1-1 0,0 1 0,0-1 0,-1 0 0,1 0 0,-1-1 0,1 0 0,-1 0 0,0 0 0,7-8 0,2-5 17,0 0 1,-1-1-1,-1 0 1,-1-1-1,17-39 1,-11 17 21,-2-1-1,10-43 1,19-140 98,-16-40 37,-17-38 0,-70-759 507,-44 316-353,73 591-330,-7 2 0,-97-252 0,-5 94 0,2 37 0,97 204 6,-59-77-1,73 114 11,-1 1 0,-58-53 0,73 74-11,-1 1 0,-1 0 0,0 1 0,0 0 1,-30-13-1,38 20-6,1 0 0,-1 0 0,-1 1 1,1 0-1,0 0 0,0 0 0,0 1 0,-1 0 1,1 0-1,0 0 0,0 1 0,0 0 1,-1 0-1,1 1 0,0-1 0,0 1 0,1 1 1,-7 2-1,4 0-7,1 0 0,0 0-1,0 0 1,1 1 0,0-1 0,-1 2-1,2-1 1,-1 1 0,1 0 0,0 0 0,1 0-1,-6 10 1,-3 13-24,2-1 0,0 2 0,-12 58 0,11-19-26,-7 104-1,19 143-10,33 79 47,98 454 95,-119-779-71,121 645-63,46-25-129,-42-322 57,-17-87-16,-20-86 31,-83-168 102,1-1 0,38 43 0,-50-63 13,1 1 0,0-2 0,1 1 0,-1-1 0,1 0 1,1 0-1,-1-1 0,14 6 0,-20-10 2,1 0 1,0 0 0,-1 0 0,1-1 0,0 1-1,0-1 1,0 0 0,0 1 0,0-2-1,0 1 1,-1 0 0,1 0 0,0-1 0,0 1-1,0-1 1,-1 0 0,1 0 0,0 0 0,-1 0-1,1-1 1,-1 1 0,1-1 0,-1 0 0,3-2-1,3-4 1,-1 0 0,-1 0 0,0-1 0,0 0 0,-1 0 0,0-1 0,0 1 0,5-19 0,4-15 0,16-82 0,2-115 0,-7-741 555,-95-128 101,-11 467-491,58 519-134,-6 1-1,-5 2 1,-55-130 0,-14 30-10,8 47 59,75 139-48,-38-48 0,53 76-40,0 0 0,0 0-1,-1 1 1,1 0 0,-1 0-1,-1 0 1,1 1 0,-14-8 0,18 12 3,1-1 0,-1 1 0,1-1 0,-1 1 0,1-1 0,-1 1 0,1 0 0,-1 0 0,0 0 0,1 0 0,-1 0 0,1 0 0,-1 1 0,0-1 0,1 0 0,-1 1 0,1-1 0,-1 1 0,1-1 0,-1 1 0,1 0 0,0 0 0,-1 0 0,1 0 0,0 0 0,0 0 0,0 0 0,-1 0 0,1 0 0,-1 2 0,-2 4-13,-1 1-1,1-1 1,1 1-1,0 0 1,0 0 0,0 0-1,1 0 1,-2 15 0,-3 25-28,-1 75 1,15 132-40,28 60-11,40 65-118,26 59-95,-71-308 215,60 253-209,18 5-9,45 28 61,12-73 139,-8-67 75,-118-216 34,81 95 0,-93-127 3,0-1 0,2-1 0,52 37 0,-62-52-2,0 0-1,0-2 0,1 0 1,1-1-1,33 10 0,-40-15-7,0-1-1,0-1 1,0 0-1,0-1 0,0 0 1,21-2-1,-26 0 4,0 0-1,-1-1 1,0 0-1,1-1 0,-1 1 1,0-2-1,0 1 0,-1-1 1,1 0-1,-1-1 1,13-10-1,-9 5 4,0-1 0,-1-1 0,0 0 0,-1 0 0,-1-1 0,0 0 0,7-15 0,0-4 9,-2-1 1,-1-1-1,10-41 0,19-160 38,-14-36 53,-15-21 229,-35-390 1,3 501-238,-8 1 0,-8 1 0,-89-266 0,-27 8-3,-38 13-5,58 202-85,5 51-43,104 144 28,-1 2 0,-40-34 1,56 53 4,1 0 1,-1 1-1,0 0 1,-1 0-1,1 0 1,-1 1-1,-16-5 1,21 9 6,0-1 1,0 0-1,0 1 1,0 0-1,0 0 1,-1 0-1,1 0 1,0 1-1,0-1 0,0 1 1,0 0-1,0 1 1,1-1-1,-1 0 1,0 1-1,0 0 1,1 0-1,-1 0 1,-3 4-1,0-1-2,1 1-1,1 0 0,-1 0 1,1 1-1,0-1 0,1 1 1,-1 0-1,1 1 0,1-1 1,-5 10-1,-4 19-21,1 0 0,-9 52 0,-9 131-128,14 72-5,27 503-469,81-11 94,112 13 274,-35-335 259,-126-367 7,4-1 1,89 128-1,9-35-37,-28-60-17,-90-100 31,1-1 0,39 26 0,-56-43 14,0-1 0,1 0 1,0 0-1,0-2 0,0 1 0,1-2 0,-1 0 0,1 0 0,16 1 0,-22-4 8,0-1-1,0 0 0,0-1 1,0 1-1,-1-1 1,1-1-1,0 0 1,0 0-1,-1 0 0,1-1 1,-1 0-1,0-1 1,1 1-1,-2-1 1,1-1-1,0 1 1,5-7-1,-4 4 9,0 0 0,-1-1 0,0 1 0,-1-2 1,1 1-1,-1-1 0,-1 0 0,6-12 0,-5 6 8,-1 0 0,0 0 0,-1-1 0,-1 0 1,2-23-1,-1-16 57,-7-86 0,-22-113 189,-13-45 102,12 102-194,-35-247 148,-21-1-78,-54-59-61,-26 5-122,128 394-55,-78-215 31,61 198-4,-6 3 1,-93-149-1,30 98-17,106 153-7,-1 1 0,0 0 0,-2 0 1,-23-16-1,36 29-5,0 0 1,0 0-1,0 1 0,-1 0 1,1-1-1,-1 2 0,0-1 1,0 0-1,0 1 0,1 0 1,-1 0-1,0 1 0,0-1 0,-6 1 1,9 1-3,-1-1 1,0 1-1,1-1 0,-1 1 1,1 0-1,-1 0 0,1 1 1,-1-1-1,1 0 1,0 1-1,-4 2 0,3-1-3,0 0 0,-1 1 0,1 0 0,0 0 0,1 0 0,-1 0-1,-3 7 1,-3 12-11,1 1 0,1 0 0,1 0 0,-3 32 0,-9 170-26,28 72 17,30 78 20,123 505-79,-58-412 17,22-15-72,30-26-31,-1-63 65,-14-83 31,-113-234 48,1-2 1,51 59-1,-53-74 11,1-2 0,55 42 0,-63-55 1,1-1 1,0-1-1,38 18 0,-52-29 12,-1 0-1,1 0 0,0 0 0,0-1 1,0-1-1,0 1 0,0-1 1,0-1-1,0 1 0,15-2 0,-17-1 7,0 1 0,0-1 1,0 0-1,0 0 0,0-1 0,-1 0 0,1 0 0,-1 0 0,0 0 0,0-1 0,0 0 0,0 0 0,-1-1 1,6-5-1,0-2 9,-1-1 0,-1 1 0,0-2 0,0 1 1,-1-1-1,5-16 0,1-9 13,-1 0 0,7-47 0,9-132 65,-22-214 123,-35 1 22,-4 145-80,-88-361 0,-32 118-107,134 472-41,-3 2 0,-29-55 0,24 66-22,-2 0 0,-2 2 0,-1 2 0,-2 1-1,-73-65 1,74 75-36,-54-35 0,70 53 21,-1 1 0,0 1 0,-1 1 0,0 0 0,-23-6 0,33 12 17,0 0 0,0 0 1,0 1-1,0 0 0,0 1 1,-1 0-1,1 0 1,0 1-1,0 0 0,0 1 1,0 0-1,0 0 0,0 1 1,0 0-1,1 1 1,-1-1-1,1 2 0,0-1 1,-14 12-1,9-4-5,0 0 0,0 1 1,2 1-1,-1 0 0,2 1 0,0 0 1,0 0-1,2 1 0,0 0 0,-6 18 1,-4 18-22,2 1-1,-11 66 1,12-31 10,-3 96 0,16 150-51,44 254-112,35 8-128,-7-200 138,23-52 70,14-67 11,-2-59-22,-14-56 11,-25-65 61,-56-86 37,0 0-1,0-1 0,1 1 1,0-2-1,17 12 1,-20-16 8,0-1-1,1 0 1,-1 0 0,1-1 0,-1 0 0,1-1 0,0 0 0,0 0 0,0-1-1,0 0 1,18-1 0,-23 0 9,1 0 0,0-1 0,0 0 0,-1 0 0,1 0 0,0 0 0,-1-1 0,1 0 0,-1 0 0,0 0-1,1 0 1,-1-1 0,0 1 0,0-1 0,-1 0 0,1 0 0,-1-1 0,1 1 0,-1-1 0,0 0 0,0 1 0,-1-2 0,1 1 0,3-8 0,-2 0 11,-1 0 0,0-1 0,-1 1 1,-1-1-1,1-16 0,-1-9 26,-8-57-1,-14-50 26,14 99-64,-39-212-33,31 194 7,-3 2-1,-30-72 1,-3 27-1,-108-169-1,47 115 71,87 129-27,-3 1 1,-52-48-1,40 48 5,-1 1 1,-2 3-1,-1 1 1,-84-36-1,100 50-24,-1 2 0,-43-11 1,65 19-4,-1 1 0,0 0 0,0 0 0,1 1 0,-1 0 0,0 0 0,0 1 0,0-1 0,1 2 0,-1-1 0,-9 4 0,10-1-3,0-1 0,1 1 0,-1 0 1,1 0-1,0 0 0,0 1 0,0 0 0,1 0 0,0 1 0,0 0 0,-6 8 0,-2 6-10,2 0 0,0 0-1,1 1 1,1 1 0,1 0 0,1 0-1,0 0 1,-2 27 0,0 11-36,-2 116 0,14-83 75,3 1 1,5-1-1,3-1 0,5 0 1,32 97-1,48 77-30,14-12-22,-82-186 28,0 0-23,2-3-1,52 78 0,-67-119 11,1 0 0,1-1 0,25 22 0,-29-31 8,0-1 0,0-1 0,2 0 0,-1-2 0,28 13 0,-36-19 2,0 0 0,0-1 0,1 0 0,0-1 0,-1 0 0,1 0 0,18 0 0,-21-2 5,0-1 0,0 0 0,0 0-1,0-1 1,0 1 0,-1-2 0,1 1 0,-1-1-1,1 0 1,-1 0 0,0 0 0,7-6-1,1-2 8,0-2 0,0 1-1,-2-2 1,1 1 0,-2-2 0,0 0-1,0 0 1,15-33 0,1-10 55,23-76 0,-49 131-59,176-539 510,53-64-282,-224 592-207,-3 10 1,-1 0 0,0-1 0,0 1-1,0-1 1,-1 0 0,1 1 0,-1-1 0,0 0 0,-1 0-1,1 0 1,-1-7 0,0 11-13,0 0 0,-1 0-1,1 0 1,0 0 0,-1 0 0,1 1-1,0-1 1,-1 0 0,1 0 0,-1 0-1,0 1 1,1-1 0,-1 0 0,1 1-1,-1-1 1,0 0 0,0 1 0,1-1 0,-1 1-1,0-1 1,0 1 0,0-1 0,1 1-1,-3-1 1,0 1 11,1-1-1,-1 1 1,0 0 0,0 0-1,0 0 1,1 0 0,-1 0-1,-3 1 1,-4 2-14,1-1 0,-1 1 0,1 1 1,0 0-1,0 0 0,0 1 0,0 0 0,1 0 0,-15 13 0,-7 9-52,-31 37 0,32-33 8,-91 84-156,-21 22 54,123-116 126,1 1 1,1 0-1,1 1 1,1 1-1,1 0 1,1 1 0,1 1-1,1 0 1,2 0-1,0 1 1,-3 27-1,7-29 3,1 1-1,2-1 1,0 0-1,1 1 1,2-1-1,1 0 1,1 0-1,1 0 1,1 0-1,1-1 0,1 0 1,15 30-1,-2-14-32,3-2-1,43 57 0,-58-84 42,-1-1-1,1 0 0,1 0 1,0-1-1,0 0 0,1-1 1,0 0-1,0-1 0,1 0 1,0-1-1,0 0 0,1-1 0,-1 0 1,1-1-1,0-1 0,0 0 1,1-1-1,15 2 0,4-3-5,-1-1 0,0-1-1,0-2 1,0-1 0,57-16 0,153-62-39,-134 42 146,-108 40-100,46-16-3,-1-1 1,-1-2-1,49-30 0,-85 44 11,-1 1-1,0-1 0,0-1 1,0 1-1,-1-1 1,0-1-1,0 1 0,-1-1 1,1 0-1,-2 0 0,1 0 1,-1-1-1,0 1 0,0-1 1,-1 0-1,0-1 1,-1 1-1,1 0 0,-2-1 1,2-11-1,-2 8 7,-1 1 0,-1 0 1,0-1-1,0 1 0,-1 0 0,-1 0 1,-3-12-1,-1 7 1,1 0 0,-2 0 0,-18-29 0,-5 4 5,-1 1 0,-44-41 0,75 79-19,-165-156 121,119 119-119,-88-57 0,97 76 2,37 19-4,0 1 0,1-1 1,-1 1-1,0 0 0,1-1 0,-1 1 1,0 0-1,0-1 0,1 1 0,-1 0 1,0 0-1,0 0 0,1 0 0,-1 0 0,0 0 1,0 0-1,0 0 0,1 0 0,-1 0 1,0 1-1,0-1 0,1 0 0,-1 0 1,0 1-1,1-1 0,-1 0 0,0 1 0,1-1 1,-2 1-1,2 1-3,-1-1 1,1 0 0,0 1-1,0-1 1,-1 0-1,1 1 1,0-1-1,0 0 1,0 1-1,1-1 1,-1 0-1,0 1 1,0-1 0,1 0-1,-1 1 1,1-1-1,0 1 1,5 12-20,1 0 0,1-1 0,0-1 1,14 18-1,-1-1 7,52 82-48,-46-66 28,3-1-1,66 75 1,-59-82 6,2-3 1,57 40-1,96 46-1,-158-102 48,1 0 1,1-2-1,50 14 0,-61-23-27,1-1-1,0-1 1,0-2 0,1 0-1,46-3 1,-60 0 7,0-2 1,-1 0-1,1 0 1,0-1-1,-1-1 1,0 0-1,13-6 1,-16 6 14,-1-1 0,1 0 0,-1-1 1,0 0-1,-1 0 0,1-1 0,-1 0 1,-1 0-1,12-16 0,-5 4 52,-2-1 1,0 0-1,-1-1 0,-1 0 0,-1-1 0,-1 1 0,-1-2 0,-1 1 1,-1-1-1,-1 1 0,0-1 0,-2 0 0,-1 0 0,-1 0 0,-1 0 0,-1 0 1,0 0-1,-2 1 0,-15-43 0,-4 6-34,-1 1 0,-4 1 0,-53-79 0,66 113-26,-1 1 0,-1 0 0,-33-29 0,37 39-8,0 1 0,-1 0 0,-1 1 0,1 1 1,-1 1-1,-26-11 0,17 11-43,0 1 1,-1 0 0,0 2 0,1 1 0,-1 1-1,-42 1 1,58 2 32,0 1 0,1 0 0,-1 1 0,0 0 0,1 0 0,-1 1 0,1 1 0,-10 4 0,12-5 5,0 2 0,1-1-1,-1 1 1,1 0 0,0 1-1,0-1 1,0 1 0,1 0-1,-9 13 1,6-6-8,1 0 1,1 0 0,0 0-1,1 1 1,0 0-1,1 0 1,0 0-1,2 1 1,-1-1-1,1 26 1,2-5-21,1 0 0,3-1 0,11 55 0,1-25 7,39 102-1,43 66 39,-70-169 5,61 125-30,-57-130 1,46 65 1,-45-78 12,2-1 0,2-1 1,1-3-1,2-1 0,2-2 1,2-2-1,56 35 0,-79-57-4,0-2 0,28 11 1,-37-18-8,0 0 0,0 0 0,0-2 0,1 0 1,19 2-1,-26-4 10,0 0 1,0-1-1,-1 1 0,1-1 0,0 0 1,0 0-1,-1-1 0,1 0 0,-1 0 1,0 0-1,1 0 0,-1-1 1,7-5-1,-3 1 10,-1-1 1,1 0-1,-2 0 1,1-1-1,11-18 1,5-9 61,-2-2 1,-2-1 0,-2-1-1,-1 0 1,21-82 0,-20 45 10,-3-2-1,5-109 1,-18 122-50,-2-1-1,-14-93 0,-36-124 93,8 101-43,28 138 0,-35-84 0,41 113-55,-1 0 0,0 1 0,-1 0 0,0 0 0,-2 1 0,-14-15 0,16 20-8,0 0 0,-1 0-1,0 1 1,0 1-1,-1 0 1,0 0 0,0 1-1,-19-6 1,26 10-6,0 1 1,0-1-1,0 1 0,-9-1 0,13 2-11,0 0 0,0 0 0,1 0 0,-1 0 0,0 0 0,0 0 0,0 1 0,1-1 0,-1 0 0,0 0 0,0 0-1,1 1 1,-1-1 0,0 0 0,1 1 0,-1-1 0,0 1 0,1-1 0,-1 1 0,0-1 0,1 1 0,-1-1 0,1 1-1,-1 0 1,1-1 0,-1 1 0,1 0 0,0-1 0,-1 1 0,1 0 0,0-1 0,-1 1 0,1 0 0,0 0 0,0 0-1,0-1 1,0 2 0,0 4-6,1 0 1,0-1-1,0 1 0,1-1 0,3 10 0,-4-12 4,36 102-29,4-2 1,5-2-1,107 173 0,-89-185 22,3-2 0,138 135 1,-176-194-49,1-2 0,1-1 0,68 42 1,-78-56 42,-1-1 0,1-1 0,1-1 0,0-1 0,0 0 0,0-2 0,1 0 1,27 1-1,-38-5 15,1-1 0,-1 0 0,1-1 0,21-4 0,-27 3 4,0 0-1,0 0 1,0-1 0,0 0 0,0 0 0,-1-1-1,0 1 1,1-2 0,7-5 0,-4-1 0,0 0-1,0 0 1,-1-1 0,0 0-1,-1 0 1,0-1 0,-1 0-1,8-19 1,-3-2 25,0 0 1,8-49-1,-13 48 3,-3-1 1,0 0-1,-3-39 0,-16-103 0,10 138-16,-3 0 0,-1 0 0,-1 1 0,-27-61 0,-5 17 61,-3 2 0,-58-76 1,84 129-56,-1 1 1,-1 1 0,-42-40 0,53 58-34,0 0-1,-1 0 1,0 1 0,0 0 0,-14-5 0,17 8-4,0 1 1,-1 1 0,1 0 0,0 0-1,-1 0 1,0 1 0,1 0 0,-15 1-1,17 0 5,1 1 0,-1-1 0,1 1 0,-1 1 0,1-1 0,0 1 0,-1-1 0,1 1 0,0 1 0,0-1-1,1 1 1,-1 0 0,0 0 0,1 0 0,-5 6 0,5-5-2,1 0 0,0 0 0,0 1-1,0-1 1,1 1 0,-1 0 0,1-1 0,0 1-1,1 0 1,-1 1 0,1-1 0,0 0 0,0 0-1,1 1 1,-1-1 0,1 0 0,1 6 0,2 21 7,12 56 1,16 32 36,-6-35-33,4-1-1,68 136 0,-63-158 6,2-1-1,3-1 1,84 95-1,-69-94-45,73 60-1,-105-102 31,1-2 0,1 0 0,0-1 0,1-1 0,1-2 0,43 17 0,-56-26 11,0 0 0,0-1 0,0 0 0,15 0 0,-22-2 0,-1-1 0,1 0 0,0-1 0,0 1 0,-1-1 0,1 0 0,0-1 0,-1 1 0,1-1 0,-1 0 0,0-1 0,6-2 0,-4 0 0,-1 0 0,0 0 0,0-1 0,0 0 0,0 0 0,-1 0 0,0 0 0,-1-1 0,1 0 0,3-8 0,0-3 0,0 0 0,11-39 0,-12 26 22,-1 1-1,-1-1 0,-2 1 0,-1-47 1,-18-117 271,-31-77 31,-17 2-127,18 81-190,-16-39 26,52 198 8,-2 2 0,0-1-1,-2 1 1,-1 1 0,-33-42 0,48 67-41,-23-25 42,22 25-38,0 0 0,0 0 0,1 0 0,-1 0 0,0 0 0,0 0 0,0 0 0,0 0 0,-1 1 0,1-1 0,0 0-1,0 1 1,0-1 0,0 1 0,-1 0 0,1-1 0,0 1 0,-3-1 0,2 8-3,3 11-23,8 28-21,2-1 0,17 47 0,45 97 33,-40-114 29,3-2-1,3-1 1,90 124 0,121 98-105,-231-275 69,38 30-1,-49-44 0,1 1-1,-1-1 1,1 0 0,0-1 0,0 0-1,1 0 1,16 3 0,-24-6 16,0-1 0,0 1 0,1-1 0,-1 0 0,0 1 0,1-1 0,-1 0 0,0-1 0,0 1 0,1 0 0,-1-1 0,0 1 0,0-1 1,1 1-1,-1-1 0,0 0 0,0 0 0,0 0 0,0 0 0,0-1 0,0 1 0,0-1 0,-1 1 0,1-1 0,0 1 0,-1-1 0,1 0 0,1-2 0,0-3 8,0 1 0,0-1-1,-1 0 1,0 0 0,0 0-1,-1 0 1,0 0 0,1-11 0,0-36 17,-2 0 0,-10-77 1,-28-116-36,-21-19 11,45 219 4,-3 1 0,-1 1 0,-42-74 0,30 72 40,-1 1-1,-3 2 1,-57-60 0,79 92-26,-17-14 1,26 24-19,-1-1 1,1 1 0,-1 0 0,0 0-1,0 0 1,0 0 0,0 0-1,0 1 1,-7-2 0,10 3-2,0 0 0,0 0 0,0 0 0,0-1 0,0 1 0,0 1 0,0-1 0,0 0 0,0 0 1,0 0-1,1 0 0,-1 1 0,0-1 0,0 0 0,0 1 0,0-1 0,0 1 0,0-1 0,1 1 1,-1-1-1,0 1 0,0 0 0,1-1 0,-1 1 0,-1 1 0,1 0 0,0 0-1,1 0 1,-1 0 0,0 0-1,1 1 1,0-1 0,-1 0-1,1 0 1,0 0 0,0 1-1,0-1 1,1 3 0,4 25 0,2 0 0,20 57 1,-18-60 0,127 294 42,-40-104-87,-55-112 1,26 62-81,-44-116 105,34 56 0,-54-103 16,23 35-79,-24-37 70,0 0 0,0 0 1,0 0-1,0 0 0,0 0 1,0 0-1,0-1 0,1 1 1,-1-1-1,1 1 0,-1-1 1,5 1-1,-6-1 8,0-1 0,0 0 0,0 0 0,0 0 1,-1 0-1,1 0 0,0 0 0,0 0 0,0 0 0,0-1 0,0 1 1,0 0-1,0 0 0,-1-1 0,1 1 0,0-1 0,0 1 0,0-1 0,-1 1 1,1-1-1,0 1 0,0-1 0,-1 0 0,1 1 0,-1-1 0,1 0 1,0 1-1,-1-1 0,1-1 0,3-6-22,0 1 0,-1-1 0,0 1 0,-1-1 0,4-15 0,5-47-129,-10 58 130,5-49-47,-3 1 1,-4-70-1,-21-117 193,22 246-118,-65-466 392,58 423-349,-11-64 140,-33-117 0,15 109-109,-4 1-1,-6 1 1,-4 3 0,-67-108-1,111 210-60,-1-4 21,-1 1 0,0 0 0,0 0 0,-2 1 0,-9-11 0,18 22-32,1 0-1,0 0 1,0-1-1,-1 1 0,1 0 1,0 0-1,0 0 1,0 0-1,-1-1 0,1 1 1,0 0-1,-1 0 1,1 0-1,0 0 1,0 0-1,-1 0 0,1 0 1,0 0-1,-1 0 1,1 0-1,0 0 1,-1 0-1,1 0 0,-1 0 1,1 0-1,0 1 0,0-1 0,-1 1 0,1-1 1,0 0-1,0 1 0,0-1 0,-1 1 0,1-1 0,0 1 0,0-1 1,0 1-1,0-1 0,0 1 0,0-1 0,0 1 0,0-1 0,1 2 1,4 24-19,1 1 0,1-1 0,16 39 0,48 97-43,-13-32 59,4 34 36,52 113-211,-95-244 101,-9-23-1,-10-10 73,0 0 1,1 0-1,-1 0 0,0 0 1,0 0-1,0 0 0,0 0 0,1 0 1,-1 0-1,0 0 0,0 0 0,0 0 1,1 0-1,-1 0 0,0 0 0,0 0 1,0 0-1,0 0 0,1 0 0,-1 0 1,0 0-1,0-1 0,0 1 0,0 0 1,0 0-1,1 0 0,-1 0 0,0 0 1,0 0-1,0 0 0,0-1 0,0 1 1,0 0-1,0 0 0,1 0 0,-1-1 1,1-2-14,0-1-1,-1 0 1,1 1 0,0-1 0,-1-7 0,-6-184-62,-17-8 126,19 171-31,-74-434 222,72 436-235,-75-303 59,65 283-39,-2 1 1,-2 1 0,-2 0-1,-44-69 1,4 37 299,59 77-291,-12-13 83,14 16-115,1 0 1,0-1 0,0 1 0,-1 0 0,1 0 0,0 0 0,0 0 0,0 0 0,-1 0 0,1-1 0,0 1 0,0 0 0,-1 0 0,1 0 0,0 0 0,0 0 0,-1 0 0,1 0 0,0 0 0,-1 0-1,1 0 1,0 0 0,0 0 0,-1 0 0,1 1 0,0-1 3,-1 0 0,1 1-1,0-1 1,-1 1 0,1-1 0,0 1-1,0-1 1,0 1 0,-1-1 0,1 1-1,0-1 1,0 1 0,0-1 0,0 1-1,0-1 1,0 1 0,0 0-1,0 0 1,2 15 0,0 1 0,2 0 0,-1-1 1,13 30-1,-10-26-15,88 207-29,21-10 22,-53-119-128,-59-94 111,-1-1 1,2 1-1,-1-1 0,0 0 1,1 0-1,5 4 0,-9-7 26,1 1-1,0-1 1,0 1 0,-1-1-1,1 0 1,0 1-1,0-1 1,0 0-1,-1 0 1,1 1 0,0-1-1,0 0 1,0 0-1,0 0 1,0 0-1,-1 0 1,1-1 0,0 1-1,0 0 1,0 0-1,0 0 1,-1-1-1,1 1 1,0 0 0,0-1-1,0 1 1,-1-1-1,1 1 1,0-1 0,-1 1-1,1-1 1,0 1-1,-1-1 1,1 0-1,-1 1 1,1-1 0,-1 0-1,1 0 1,-1 1-1,1-3 1,1-2 6,0-1 1,0 0-1,-1 0 1,1 0-1,-1 0 1,-1 0 0,1 0-1,-1 0 1,0 0-1,-1-8 1,-3-40-1,-2 1 0,-3 1 1,-1-1-1,-3 2 0,-3-1 1,-1 2-1,-35-70 0,-314-560 295,357 665-288,-4-7 41,-1 1-1,0 0 0,-19-20 1,24 34 20,4 9-35,4 0-34,0-1 1,1 1-1,-1 1 1,1-1-1,-1 0 1,1 0-1,0 0 0,0 4 1,-1 32-33,2 0 1,10 68-1,28 85 12,-37-180 22,125 455 32,-77-318-139,107 293-399,-137-393 341,-12-37-53,-7-11 215,-1 0 0,0 0 0,0 0 0,0 0 0,0 0 0,0 0 1,0 0-1,1 0 0,-1 0 0,0 0 0,0 0 0,0 0 0,0 0 0,0 0 0,0 0 0,0 0 1,1 0-1,-1 0 0,0-1 0,0 1 0,0 0 0,0 0 0,0 0 0,0 0 0,0 0 0,0 0 0,0 0 1,0 0-1,0 0 0,1 0 0,-1-1 0,0 1 0,0 0 0,0 0 0,0 0 0,0 0 0,0 0 1,0 0-1,0 0 0,0-1 0,0 1 0,0 0 0,0 0 0,0 0 0,0 0 0,0 0 0,0 0 1,0-1-1,0 1 0,-4-26-152,-5 0 97,-1 0 0,-1 1 0,-17-27 0,-13-28 34,-81-218 206,82 197-81,-27-79 111,-37-88 50,80 214-230,-3 1 1,-61-89-1,42 82 34,-107-107 1,149 163-60,-60-53 98,57 52-82,0 0 1,0 0-1,0 1 0,-1 0 1,0 1-1,1-1 0,-15-3 1,20 7-22,-1-1 1,1 1-1,0 0 1,-1-1 0,1 1-1,0 0 1,-1 0 0,1 1-1,0-1 1,-1 0 0,1 1-1,0-1 1,0 1 0,-1 0-1,1 0 1,0 0-1,0 0 1,0 0 0,0 0-1,0 1 1,0-1 0,0 0-1,1 1 1,-1 0 0,-2 2-1,0 2-10,0 0 0,1 0 0,-1 1 1,1-1-1,1 1 0,-1 0 0,-2 14 0,-5 25-48,2 0 1,-2 72-1,8 105-35,3-195 88,9 283-261,14-1 1,92 441 0,77 16-222,-144-595 400,-10-51-1,-31-97 12,13 25-1,-20-47 63,0 0-1,0 0 1,0 1-1,1-1 1,-1 0-1,1-1 1,-1 1-1,3 2 1,-3-4 10,-1 0 0,0 1 0,0-1 0,1 0 0,-1 0 0,0 0 1,0 0-1,1 0 0,-1 0 0,0 0 0,0 1 0,1-1 0,-1 0 0,0 0 0,0 0 0,1 0 0,-1 0 1,0 0-1,1 0 0,-1-1 0,0 1 0,0 0 0,1 0 0,-1 0 0,0 0 0,0 0 0,1 0 1,-1 0-1,0-1 0,0 1 0,0 0 0,1 0 0,-1 0 0,0 0 0,0-1 0,0 1 0,1 0 0,-1 0 1,0 0-1,0-1 0,2-3-8,-1-1 1,1 0-1,-1 1 1,0-1-1,0 0 0,-1 0 1,1-5-1,-1-38 13,-2-1 0,-12-75 0,10 96-1,-109-724 315,78 533-143,-118-636 460,145 815-621,-82-410 54,-29 16 72,102 383-115,-2 0 0,-3 2 0,-34-58 0,48 93 15,-1 1-1,-1 1 1,-17-19 0,25 28-25,-1 1 0,0-1 1,1 1-1,-1 0 1,0-1-1,0 1 1,-1 1-1,1-1 1,0 0-1,-1 1 0,1 0 1,-1-1-1,-5 0 1,8 2-12,-1 0 0,1 0 0,-1 0 0,1 1 0,-1-1 0,1 0 0,-1 1 1,1-1-1,-1 1 0,1-1 0,-1 1 0,1 0 0,-3 1 0,2 0-5,-1 0 1,1 0-1,0 1 0,-1-1 0,1 1 0,0-1 1,0 1-1,-1 3 0,-3 7-9,1-1 1,0 1-1,1 0 0,-5 26 1,2-2-9,-1 58 0,16 245-12,27 7 14,52 267-126,-46-339 20,3 23-11,3-30 1,-3-40 0,3-37 90,-32-133-62,3-1 0,32 73 0,-46-122 44,0-1 0,0 1-1,1-1 1,0 0 0,9 10-1,-13-16 53,0 0-1,-1 0 1,1 0-1,0 0 0,0 0 1,0-1-1,0 1 1,0 0-1,0-1 0,0 1 1,0-1-1,0 1 1,1-1-1,-1 0 1,0 1-1,0-1 0,0 0 1,0 0-1,1 0 1,-1 0-1,0 0 0,0 0 1,0 0-1,2 0 1,-2-1 3,0 0 1,0 0 0,0 0-1,0 1 1,0-1 0,0-1-1,0 1 1,0 0 0,-1 0-1,1 0 1,0 0-1,-1 0 1,1-1 0,-1 1-1,1 0 1,-1-1 0,0 1-1,1 0 1,-1-1 0,0 1-1,0 0 1,0-2 0,0-16 1,0 1 1,-4-23-1,-27-180 102,15 114-31,-89-660 483,28 336-264,-35 18-82,-112-190-118,194 525-92,29 77 6,-30-80 75,-45-82 0,73 158-67,0-2 7,-1 1 1,0 0-1,0 0 0,0 0 0,-6-6 0,9 12-12,1-1 0,-1 1 0,0-1-1,1 0 1,-1 1 0,0 0 0,0-1 0,1 1 0,-1-1 0,0 1 0,0 0-1,0 0 1,0-1 0,1 1 0,-1 0 0,0 0 0,0 0 0,0 0 0,-1 0-1,0 1 2,1-1 0,0 1 0,0-1-1,0 1 1,0 0 0,0 0 0,0 0-1,0-1 1,0 1 0,0 0-1,0 0 1,0 0 0,1 0 0,-1 0-1,0 1 1,1-1 0,-2 1 0,-2 9-7,0 0 1,0 0 0,1 0 0,-2 15 0,-6 53-83,-1 128-1,10-8 38,29 562 107,80 38-144,-64-580 79,-5-56-10,6 8-368,-43-168 298,-2-4-1,-5-15-70,-18-65-19,-13-47 133,-81-463 84,106 525-34,-100-449 12,-49 18 133,-63-34 226,216 514-360,-30-63 95,32 70-86,1 1 0,-2 0 0,1 0 0,-1 0 1,-9-8-1,15 15-23,-1 1 0,0-1 1,0 1-1,1 0 0,-1-1 1,0 1-1,0 0 0,-4-1 1,5 2-5,0 0 0,0-1 0,1 1 0,-1 0 0,0 0 0,0 0 1,0 0-1,0 0 0,0 0 0,0 0 0,1 0 0,-1 1 0,0-1 0,0 0 1,0 1-1,-1 0 0,0 0-3,0 1 0,0 0 1,0 0-1,1-1 0,-1 2 0,1-1 1,-1 0-1,1 0 0,0 0 0,-1 1 1,1-1-1,0 0 0,1 1 0,-2 2 1,-2 11-8,1 0 1,0 0 0,0 19-1,-1 108-43,13 46-80,13 50 127,76 342 1,46 0 123,-58-246-172,-27-84-42,-11-48-27,-13-57-37,-11-56-149,-22-84 238,0 0-1,1-1 1,4 10 0,-7-15 67,0 0 1,1 0-1,-1 0 1,0 1-1,0-1 1,0 0-1,0 0 1,0 0-1,0 0 1,0 0-1,0 1 1,0-1 0,1 0-1,-1 0 1,0 0-1,0 0 1,0 0-1,0 0 1,0 1-1,1-1 1,-1 0-1,0 0 1,0 0-1,0 0 1,0 0 0,1 0-1,-1 0 1,0 0-1,0 0 1,0 0-1,0 0 1,1 0-1,-1 0 1,0 0-1,0 0 1,0 0 0,0 0-1,1 0 1,-1 0-1,0 0 1,0 0-1,1 0 1,-1-2-12,0 1 1,1 0 0,-1-1-1,0 1 1,0-1 0,1 1-1,-1 0 1,0-1 0,0 1-1,-1-2 1,-19-162-42,12 112 53,-22-124 9,-54-183 63,-21-4 123,101 351-182,-221-757 588,161 531-481,-103-273 150,165 507-262,-31-79 142,28 71-84,-2 1 0,0-1 1,-12-17-1,18 29-58,1 0-1,-1 0 1,0 0 0,0 0-1,0 0 1,0 0 0,0 0-1,0 0 1,0 0-1,0 0 1,0 0 0,0 0-1,0 1 1,-1-1-1,1 1 1,0-1 0,-1 1-1,1-1 1,0 1 0,-1-1-1,1 1 1,-2 0-1,2 1-5,0-1 0,0 1 0,0 0 0,0 0 0,0-1 0,0 1 0,0 0 0,0 0 0,0 0 0,1 0-1,-1 0 1,0 0 0,1 1 0,-1-1 0,1 0 0,-1 0 0,1 0 0,0 1 0,-1-1 0,1 0 0,0 0-1,0 1 1,0 1 0,-1 12-31,0 1 0,3 26 0,12 99-26,14 40-22,41 328 10,-33-229 54,123 625-357,14-263-7,-131-497 264,-50-158-220,-10-32 245,-27-99 11,-9-50 86,-33-216-5,-1-1 56,-92-179 247,80 308-149,94 266-147,-163-462 219,105 274-227,-19-56 74,79 248-56,2 3 4,-1 0 0,0 1 0,-7-15 0,10 23-21,0 0 0,0 0 0,0-1 0,0 1 0,0 0 0,-1 0 0,1-1 0,0 1 0,0 0-1,0 0 1,-1-1 0,1 1 0,0 0 0,0 0 0,0 0 0,-1-1 0,1 1 0,0 0 0,0 0 0,-1 0 0,1 0 0,0 0 0,-1 0-1,1 0 1,0 0 0,0-1 0,-1 1 0,1 0 0,0 0 0,-1 0 0,1 0 0,0 0 0,0 1 0,-1-1 0,1 0 0,0 0 0,-1 0-1,1 0 1,0 0 0,0 0 0,-1 1 0,0 0 2,-1 1-1,1 0 0,0 0 1,0 0-1,0 0 0,0 1 1,1-1-1,-1 0 0,0 0 1,1 3-1,-4 17 0,1 1-1,0 22 1,3 98-28,10 58-102,10 42 5,12 40 64,102 451 147,55-14 6,-136-543-62,-48-159-26,9 29-225,34 76 0,-41-111 63,-5-12 100,-1-5 12,-3-14-7,-6-28 0,-20-74 51,-16-49 59,-68-239-135,34 129 93,-52-200 255,92 336-165,-65-157 0,-186-338-54,281 621-30,-2 0 0,-10-16 0,19 33-18,0 0 1,0 0-1,0 0 0,0 0 0,0 0 0,0 0 0,0 0 0,0 0 0,0 1 0,0-1 1,-2-1-1,2 2-4,1 0 0,0 0 1,0 0-1,-1 0 0,1 0 1,0 0-1,-1 0 0,1 0 1,0 0-1,-1 0 0,1 0 1,0 0-1,-1 0 0,1 0 1,0 1-1,0-1 0,-1 0 1,1 0-1,0 0 0,0 0 1,-1 1-1,1-1 0,0 0 1,0 0-1,-1 0 0,1 1 1,0-1-1,0 0 0,0 0 1,-1 1-1,1-1 0,0 0 1,0 1-1,-1 3-3,0 0-1,0 0 1,1 0-1,0 0 1,0 0-1,0 0 1,0 0 0,0 0-1,1 0 1,1 4-1,21 90-61,-22-96 63,148 615-62,-59-136 31,-31-149 32,-16-112 0,-9-40 0,-25-129-2,26 115 26,-32-155-79,1 0-1,6 14 1,-3-15-116,-7-10 170,0 0-1,0 0 0,1 0 0,-1 0 0,0 0 0,0 0 0,0 0 0,0 0 0,0 0 0,0 0 0,0 0 0,0 0 0,0 1 0,0-1 0,0 0 0,1 0 0,-1 0 0,0 0 0,0 0 0,0 0 0,0 0 0,0 0 1,0 0-1,0-1 0,0 1 0,0 0 0,0 0 0,0 0 0,1 0 0,-1 0 0,0 0 0,0 0 0,0 0 0,0 0 0,0 0 0,0 0 0,0 0 0,0 0 0,0 0 0,0 0 0,0 0 0,0 0 0,0 0 0,0-1 1,0 1-1,0 0 0,0 0 0,1 0 0,-1 0 0,0 0 0,0 0 0,0 0 0,0 0 0,0 0 0,0-1 0,-2-21-112,-58-409 8,21 139 110,15 149 25,-46-153-1,-76-128 86,-130-316-151,216 577 31,41 116 6,19 45-1,-1 1-1,1 0 0,-1 0 1,0-1-1,1 1 0,-1 0 1,0 0-1,1 0 0,-1 0 1,0-1-1,0 1 0,0 1 1,0-1-1,0 0 0,-2-1 1,3 2-1,0 0 1,0 1 0,-1-1 0,1 0 0,0 0-1,0 1 1,-1-1 0,1 0 0,0 0 0,0 1 0,0-1-1,-1 0 1,1 1 0,0-1 0,0 0 0,0 1-1,0-1 1,0 0 0,0 1 0,0-1 0,0 0-1,0 2 1,-2 21-30,8 74-6,13 49 42,16 55 43,17 38 0,81 313 10,-49-203-100,-17-69-17,-14-50 6,-18-60 53,-13-66 0,-21-100-119,-1-6 44,-2-14 15,-6-36 15,-16-79-51,-13-36 11,-59-215 53,51 223 36,-48-155-611,60 225-134,30 82 531,0 1 0,0-1 0,0 1 0,-8-11-1,37 227-17404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3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 9216,'-1'-2'520,"1"0"-264,0 1 1,0-1-1,-1 1 1,1 0 0,0 0-1,-1-1 1,0 1-1,1 0 1,-1 0-1,0 0 1,1-1-1,-1 1 1,0 0 0,0 0-1,0 0 1,-1-1-1,-10 0 4233,13 10-3716,15 39-273,83 291 1491,-37-18-1377,16 74-419,-49-275-111,56 144-1,-8-56-1486,-74-200 983,0 0 0,-1 0 0,0-1-1,0 1 1,-1 0 0,0 1 0,0-1-1,-1 0 1,0 13 0,-3 0-2311,7-2-1615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3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9984,'1'1'4892,"4"3"-1726,3 0-2934,-1-1 0,1 1 0,-1 0 0,1 0 0,-1 1 0,-1 0 0,1 1 1,-1-1-1,0 1 0,0 0 0,7 11 0,5 7 22,26 51 1,-33-55-2,11 20-16,126 214 1240,-114-202-1231,2-1 1,71 75-1,-91-109-180,2-1 0,0-1 0,1 0 0,28 16 1,-42-28-51,0-1 0,0 1 0,0-1 0,0 0 0,0 0 0,0 0 1,1-1-1,-1 0 0,0 0 0,1 0 0,7-1 0,-9 0 21,-1-1 0,1 0 0,0 0 0,0 0 0,-1 0 0,1-1 0,0 1 0,-1-1 0,0 0 0,1 0-1,-1 0 1,0 0 0,0-1 0,0 1 0,0-1 0,3-5 0,0 1 79,0-1 0,-1 1 0,0-1 0,0 0 0,-1-1 1,5-11-1,13-60 292,42-268 184,-20-10-3850,-34 272 132,4 7-2713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93 7808,'-49'-53'3632,"48"52"-3600,-3-3 532,0 0-1,0 0 1,0 1 0,-1-1 0,1 1-1,-8-3 1,5 2 748,-4-3 386,9 7-1129,6 4-351,4 4-4,16 19-1,-12-12-48,65 81 609,-6 3-1,91 162 0,-107-159-522,6-2 0,115 146-1,83 46-90,-245-279-311,-10-9-108,1 0-1,-1 1 1,0-1 0,-1 1 0,6 8 0,-8-13 217,-1 0 0,0 1 0,0-1 0,0 0 0,0 0 1,0 0-1,0 1 0,1-1 0,-1 0 0,0 0 0,0 0 0,0 1 1,0-1-1,0 0 0,0 0 0,0 1 0,0-1 0,0 0 0,0 0 0,0 0 1,0 1-1,0-1 0,0 0 0,0 0 0,0 1 0,0-1 0,0 0 1,-1 0-1,1 0 0,0 1 0,0-1 0,0 0 0,0 0 0,0 0 1,-1 1-1,1-1 0,0 0 0,0 0 0,0 0 0,0 0 0,-1 0 1,1 0-1,0 1 0,0-1 0,0 0 0,-1 0 0,1 0 0,0 0 1,0 0-1,-1 0 0,1 0 0,0 0 0,0 0 0,0 0 0,-1 0 1,1 0-1,0 0 0,0 0 0,-1 0 0,1 0 0,0 0 0,0 0 1,0 0-1,-1-1 0,-18-4-2176,7 0 1194,1-1 0,-1 0 0,-19-13 0,-15-20-2538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8:58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9472,'-6'0'9073,"1"7"-6680,-4 10-2941,9-15 1128,-37 112 324,18-45-955,4-18-364,-2 5-4465,17-55 4585,0-1 165,0 1 0,0-1 1,0 0-1,0 0 0,0 1 0,0-1 0,0 0 0,0 0 1,0 1-1,0-1 0,0 0 0,-1 0 0,1 1 0,0-1 1,0 0-1,0 0 0,0 1 0,0-1 0,-1 0 0,1 0 1,0 0-1,0 1 0,0-1 0,0 0 0,-1 0 0,1 0 1,0 0-1,0 0 0,-1 1 0,1-1 0,0 0 0,0 0 1,-1 0-1,1 0 0,0 0 0,0 0 0,-1 0 0,1 0 1,0 0-1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47 406 8320,'-28'-21'2672,"27"21"-2610,1 0 0,-1-1 1,0 1-1,1 0 1,-1 0-1,1 0 0,-1-1 1,0 1-1,1 0 1,-1 0-1,1 0 1,-1 0-1,0 0 0,1 0 1,-1 0-1,0 0 1,1 1-1,-1-1 0,0 0 1,-5 1 4342,12-1-3403,1 1-723,1-1-1,-1 1 0,0 1 0,14 4 0,-6-2 6,0 1-42,0 0 1,0 1-1,0 1 1,0 0-1,13 10 1,-5 0 81,0 0 0,22 23 0,-34-30-228,58 55 725,126 92 0,-71-75-661,143 70 0,-222-131-73,1-3-1,1-1 0,0-2 1,52 9-1,-96-24-63,3 2 116,1-1 1,0 0-1,0-1 0,10 1 1,-16-1-114,0 0 0,0 0 0,0 0 0,0-1 1,0 1-1,-1 0 0,1 0 0,0 0 0,0-1 1,0 1-1,-1 0 0,1-1 0,0 1 1,0-1-1,-1 1 0,1-1 0,0 1 0,-1-1 1,1 1-1,0-1 0,-1 0 0,1 1 0,-1-1 1,1 0-1,-1 1 0,1-1 0,-1 0 0,0 0 1,1 1-1,-1-1 0,0 0 0,0 0 0,0 0 1,1 0-1,-1 0 0,0 1 0,0-1 0,0 0 1,0 0-1,0 0 0,-1 0 0,1 0 0,0 1 1,-1-2-1,-12-37 512,2 10-383,-14-46 12,9 25-135,-2 0-1,-35-66 1,-152-219-154,170 282 94,33 50 1,-144-212-196,78 131-2481,62 77 1351,6 5-414,11 6-1456,-2 0 2536,26 8-2294,20 1-1301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255 257 8704,'-13'-16'2037,"-3"-3"-581,0 1 0,-1 0 0,-32-26 0,33 32-786,5 3 61,-21-13 0,30 21-630,-1-1 1,1 1 0,-1 0 0,0-1 0,0 1-1,1 0 1,-1 1 0,0-1 0,0 1-1,0-1 1,0 1 0,0 0 0,0 0 0,-3 0-1,4 1-72,0-1 0,1 1-1,-1-1 1,0 1-1,1 0 1,-1-1-1,1 1 1,0 0 0,-1 0-1,1 0 1,-1 0-1,1 1 1,0-1 0,0 0-1,0 0 1,0 1-1,-1 1 1,0 0-6,0 1 0,0 0 0,1-1 0,0 1 1,0 0-1,0 0 0,-1 4 0,1 6-13,0 0 1,1 0-1,2 18 1,0-18 3,1 0 1,0 0 0,1 0-1,0-1 1,1 1 0,0-1-1,1 0 1,1 0 0,14 20-1,0-5 23,2-1-1,44 43 1,-59-62-12,1-1 1,0 0-1,0 0 1,1-1 0,-1-1-1,1 1 1,0-1-1,20 6 1,-22-9 88,0 0 1,0 0-1,0-1 1,1 0-1,-1-1 0,0 0 1,1 0-1,-1 0 0,0-1 1,1-1-1,-1 1 1,11-5-1,-16 5-14,0 0 0,0-1 1,0 1-1,1-1 0,-1 0 0,-1 0 0,1 0 1,0 0-1,-1-1 0,1 1 0,-1-1 0,1 0 1,-1 1-1,0-1 0,0 0 0,-1 0 0,1-1 1,-1 1-1,1 0 0,1-6 0,-1-2 182,1-1 0,-2 1 0,1-1 0,-1-22 1,-3 6-25,0 1 0,-1 1 0,-2-1-1,-1 0 1,-1 1 0,-1 0 0,-20-44 0,22 59-226,0 1-1,-1 0 1,1 1-1,-2 0 0,1 0 1,-2 0-1,1 1 1,-1 0-1,0 1 0,0 0 1,-1 0-1,0 1 0,0 0 1,-1 1-1,0 0 1,-16-5-1,3 3-474,1 1-1,-1 1 1,0 2-1,-1 0 1,1 1-1,-47 4 1,56 0-1399,15-2 1783,0 0 0,0 0 0,0 0-1,0 0 1,0 0 0,0 0-1,0 1 1,0-1 0,0 0-1,0 0 1,0 0 0,0 0 0,0 0-1,0 0 1,0 0 0,0 0-1,0 1 1,0-1 0,1 0-1,-1 0 1,0 0 0,0 0 0,0 0-1,0 0 1,0 0 0,0 0-1,0 0 1,0 0 0,0 0 0,1 0-1,-1 1 1,0-1 0,0 0-1,0 0 1,0 0 0,0 0-1,0 0 1,0 0 0,0 0 0,1 0-1,-1 0 1,0 0 0,0 0-1,0 0 1,0 0 0,0 0 0,0 0-1,0-1 1,1 1 0,-1 0-1,0 0 1,0 0 0,32 3-4392,7-3-348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218 360 6912,'-79'-135'4362,"14"23"-986,52 89-2384,0 0 0,-28-33 0,34 46-302,16 19 17,79 138 805,-67-109-1285,24 53 209,54 155-1,2 7-335,-55-159-63,3-3 0,85 118 1,-82-136-95,26 33-1161,-71-95 373,-7-10 822,0-1 0,0 0 0,0 0 0,0 0 0,0 0 0,0 0 0,0 0 0,0 0 1,0 0-1,0 0 0,0 0 0,0 0 0,0 1 0,0-1 0,-1 0 0,1 0 0,0 0 0,0 0 0,0 0 1,0 0-1,0 0 0,0 0 0,0 0 0,0 0 0,0 0 0,0 0 0,0 0 0,0 0 0,0 0 0,0 0 0,0 1 1,-1-1-1,1 0 0,0 0 0,0 0 0,0 0 0,0 0 0,0 0 0,0 0 0,0 0 0,0 0 0,0 0 1,0 0-1,0 0 0,-1 0 0,1 0 0,0 0 0,0 0 0,0 0 0,0 0 0,0-1 0,0 1 0,0 0 0,0 0 1,0 0-1,0 0 0,0 0 0,0 0 0,0 0 0,-1 0 0,-20-12-3216,9 5 1884,-15-6-2714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0 453 9984,'2'0'226,"18"-6"2277,20-8 0,-33 11-2101,-1 1 1,0-2 0,0 1-1,-1-1 1,1 0 0,-1 0-1,9-8 1,1-7 345,-1 0 1,0-1 0,14-28-1,-17 28-621,0 1-1,1 0 0,1 1 1,23-25-1,-24 33-127,0 0-1,1 0 1,0 1-1,0 1 1,1 0-1,23-9 1,93-27-1492,-115 40 1146,142-39-6490,-112 34 2677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0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141 531 11392,'12'-27'4672,"-3"-14"-3349,-6 29-737,5-27 902,-1-1 0,3-74 0,-10 109-1385,0 0 0,-1-1 0,1 1 0,-1 0 0,0-1 0,0 1 1,-3-5-1,4 8-67,-1 1 0,0-1 0,0 1 1,1 0-1,-1-1 0,0 1 0,0 0 0,0-1 1,-1 1-1,1 0 0,0 0 0,0 0 0,-1 0 1,1 0-1,0 0 0,-1 0 0,1 1 0,-1-1 1,1 1-1,-1-1 0,0 1 0,1-1 0,-1 1 1,1 0-1,-1-1 0,-3 1 0,0 1-24,0-1 1,-1 1-1,1 0 0,0 1 0,0-1 0,0 1 1,0 0-1,0 0 0,0 1 0,1-1 0,-1 1 1,1 0-1,0 0 0,0 1 0,0-1 0,0 1 0,0 0 1,1 0-1,-1 0 0,-2 5 0,0 1-23,0 0 0,0 0-1,1 0 1,0 1 0,1 0 0,0 0-1,1 0 1,-2 14 0,3-9 6,1 0 0,0 1 0,2-1 0,0 0 0,0 0 0,2 0-1,0 0 1,1 0 0,0-1 0,1 0 0,1 1 0,1-2 0,0 1 0,1-1 0,0 0 0,1-1 0,0 1 0,1-2 0,21 21 0,-27-29 3,0 0 1,1-1-1,0 1 1,-1-1-1,1 1 0,0-1 1,1-1-1,-1 1 1,0-1-1,1 0 1,-1 0-1,1 0 1,0-1-1,0 0 1,-1 0-1,1-1 1,0 0-1,0 1 1,0-2-1,0 1 1,0-1-1,-1 0 1,1 0-1,0-1 1,-1 1-1,1-1 0,7-4 1,-3 0 55,1 0 1,-1-1 0,0 0-1,0 0 1,-1-1-1,0 0 1,-1-1-1,0 0 1,0 0-1,-1-1 1,0 0-1,0-1 1,-1 1 0,-1-1-1,0 0 1,0 0-1,-1-1 1,0 0-1,-1 1 1,-1-1-1,3-24 1,-10-99 425,1 31-267,4 98-204,2-81 197,-1 74-168,1 0 0,0 0 0,1 1 0,7-20 1,-9 28-35,0 1 0,1 0 1,-1 0-1,1-1 0,0 1 1,0 0-1,0 1 1,0-1-1,1 0 0,-1 1 1,1-1-1,-1 1 0,7-4 1,-6 4-1,0 1 1,0 0-1,0 0 1,0 0-1,0 1 1,0-1-1,0 1 1,0-1-1,0 1 1,1 0-1,-1 0 1,0 1-1,0-1 1,0 1-1,5 1 1,10 3 23,-1 1 1,1 1 0,-1 0-1,0 1 1,17 12 0,78 60-46,-58-40-394,-35-26-924,20 19-1,-31-25-689,-1 0 0,12 14-1,-11-9-3109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160 185 5760,'0'-60'8997,"-10"34"-5488,7 17-2471,0 0 0,-1 0 0,0 0 1,-7-10-1,10 16-860,-1 0-1,0 0 1,0 1 0,-1-1 0,1 0 0,-1 1 0,1-1 0,-1 1 0,0 0 0,0 0 0,0 0 0,0 0-1,0 1 1,0-1 0,-5-1 0,7 3-162,-1 0 0,1 0-1,-1 0 1,1 1 0,-1-1-1,1 0 1,-1 0 0,0 1-1,1-1 1,0 1 0,-1-1 0,1 1-1,-1 0 1,1 0 0,0 0-1,-1-1 1,1 1 0,0 0-1,-2 2 1,-1 1-18,0 1 0,0-1 0,1 0 0,-4 6 0,3-2-9,0 0 0,0 1 0,1-1 0,0 1 0,1-1 0,0 1 0,0 0 0,1 0 0,0 0 0,0 16 0,3 8 16,8 50 1,-10-81-8,5 22-48,0 0-1,1 0 0,2-1 1,0 0-1,13 24 0,-20-44 50,1 0-1,0 0 1,0 0 0,0 0-1,0 0 1,0 0-1,1-1 1,-1 1-1,4 2 1,-5-5 7,0 1 1,0-1-1,0 1 1,0-1-1,0 0 1,0 1-1,0-1 1,0 0-1,0 0 1,0 0-1,0 1 1,0-1-1,0-1 1,0 1-1,0 0 0,0 0 1,0 0-1,0 0 1,0-1-1,-1 1 1,1 0-1,0-1 1,0 1-1,0-1 1,0 1-1,0-1 1,0 1-1,-1-1 1,1 0-1,0 1 1,0-1-1,-1 0 0,1 0 1,-1 1-1,2-2 1,6-8 147,0-1-1,-1 0 1,0 0 0,-1-1 0,0 0-1,-1 0 1,0 0 0,-1 0 0,0-1-1,4-24 1,-6 18-33,-1 0-1,0 0 1,-1 0-1,-1 0 1,-1 0 0,-1 0-1,-5-19 1,-8-15 130,8 29-139,-6-35-1,14 57-154,1 10 14,17 63 0,-14-62 27,0 0-1,1 0 1,0 0 0,0-1-1,0 0 1,1 0-1,1 0 1,-1-1 0,1 0-1,1 0 1,11 8-1,-6-6-9,1 0-1,1-1 0,0-1 1,0 0-1,0-1 0,18 5 1,44 15-1284,-73-25 675,1 0 1,-1 0 0,1 0-1,-1 0 1,5-1 0,-5 0-493,-1 0 1,1 0 0,-1-1-1,1 1 1,-1-1-1,7-2 1,1-2-4205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273 593 12160,'-4'-5'5600,"-10"-2"-1903,3 2-1933,-22-23 366,7 5-1652,11 11-393,2-1 0,0 0 0,0 0 0,1-2 0,1 1 0,0-1 0,2-1 0,-11-19 0,7 6-63,1-1 0,1 0 0,-13-59 0,21 76-16,1 0 0,1 0-1,0 1 1,0-1 0,1 0 0,1 0 0,3-16 0,-4 25-6,1 0 1,0 0 0,0 0 0,1 0 0,-1 0 0,1 0-1,0 0 1,0 1 0,0-1 0,0 1 0,1-1 0,-1 1-1,1 0 1,0 0 0,0 0 0,0 0 0,1 1 0,-1-1-1,1 1 1,-1 0 0,1 0 0,0 0 0,-1 1 0,1-1 0,0 1-1,6-2 1,-6 3-1,0-1 0,0 1 0,-1 0 0,1 0 0,0 1 0,0-1 0,0 1 0,-1 0 0,1 0 0,0 0 0,-1 0 0,1 1 0,-1-1 0,1 1 0,-1 0 0,0 0 0,0 0 0,0 1 0,0-1 0,4 5 0,4 4 0,-1 1 0,0 0 0,15 24 0,44 85-792,-42-71-64,2-1 0,37 48 0,-63-94 499,0 2-446,1-1 0,0 0-1,-1 0 1,1 0 0,1 0-1,-1 0 1,7 3-1,3-3-4027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133 140 9088,'-4'-12'1982,"-1"0"-1,0 0 1,-7-12 0,7 15-1303,0 1 1,0 0-1,-1 0 1,0 1-1,-1 0 1,0 0-1,0 0 1,-11-7-1,17 13-639,1 1 1,-1-1-1,0 1 0,1 0 1,-1-1-1,0 1 1,0 0-1,1-1 0,-1 1 1,0 0-1,0 0 0,1 0 1,-1-1-1,0 1 1,0 0-1,1 0 0,-1 0 1,0 0-1,0 1 0,0-1 1,1 0-1,-1 0 1,0 0-1,0 1 0,1-1 1,-1 0-1,0 1 0,1-1 1,-1 0-1,0 1 1,1-1-1,-1 1 0,1-1 1,-1 1-1,0-1 0,1 1 1,0 0-1,-1-1 1,1 1-1,-1 0 0,1-1 1,0 1-1,-1 0 0,1 0 1,0-1-1,-1 2 0,-1 4-3,1 0 0,-1 0-1,1 0 1,0 0 0,0 7-1,-1 17-11,1 0 0,2 1 0,1-1 0,1 0 0,2 0 0,1 0-1,1 0 1,20 50 0,-23-71-17,1 0 0,0 0 1,0-1-1,1 1 0,0-1 0,0 0 0,1-1 0,0 0 0,0 0 0,1 0 0,0-1 1,0 0-1,0 0 0,1-1 0,0-1 0,0 1 0,0-1 0,1-1 0,-1 1 0,1-2 0,0 1 1,0-2-1,-1 1 0,12 0 0,-18-2 49,1 0 0,-1-1 0,1 1 1,-1 0-1,0-1 0,1 0 0,-1 0 0,0 0 1,0 0-1,0 0 0,0-1 0,0 0 0,0 1 1,0-1-1,5-4 0,-5 3-9,-1-1 0,1 1 0,-1 0 1,1-1-1,-1 0 0,0 1 0,-1-1 0,1 0 0,-1 0 1,1 0-1,-1 0 0,1-6 0,0-4 1,-1-1 0,0 1 0,-1 0 0,0 0 0,-1-1 1,-1 1-1,0 0 0,-1 0 0,-9-24 0,4 17-23,-1 1 1,0 0 0,-2 0-1,-1 1 1,-22-28 0,26 37 20,0-1 141,0 1 1,-16-15 0,22 24-141,5 4-28,21 20-24,105 127-123,-67-74 62,-17-23 30,-4-6 278,-2 1 0,47 78-1,-80-114-165,1 1-1,-2 0 0,0 0 0,-1 0 0,0 1 0,0-1 0,-2 1 0,0 0 0,0 0 0,-2 22 0,0-25-69,-1 0 0,-1-1 0,0 1 0,0-1-1,-1 1 1,0-1 0,-1 0 0,0 0-1,-1-1 1,0 1 0,0-1 0,-1 0 0,0 0-1,-11 11 1,11-14-52,0-1 1,-1 1-1,1-1 0,-1-1 1,0 1-1,0-1 0,-14 6 1,18-9-3,0 0 1,-1 0 0,1 0 0,0-1-1,0 1 1,0-1 0,-1 0 0,1 0 0,0 0-1,-4-1 1,5 1 1,0-1 0,0 1 0,0-1-1,0 0 1,0 0 0,0 0 0,0 0-1,1 0 1,-1 0 0,0 0 0,1-1 0,-1 1-1,0 0 1,1-1 0,0 0 0,-1 1-1,0-3 1,-1-2-61,0 1 1,0-1-1,1 0 0,0-1 1,0 1-1,0 0 0,1-1 0,0 1 1,1-1-1,-1 1 0,1-1 0,0 1 1,1-1-1,-1 1 0,1-1 1,1 1-1,1-8 0,4-8-782,1 0 0,1 1 0,17-32-1,-6 22-1927,3 1-2751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51 8320,'-26'-40'2757,"25"40"-2550,0-1-1,1 0 1,-1 0 0,0 0-1,0 1 1,1-1 0,-1 0 0,0 1-1,0-1 1,0 1 0,0-1-1,0 1 1,0-1 0,-3 0 3464,13 5-3370,0 1-1,0 0 0,-1 1 1,1-1-1,-1 2 1,0-1-1,-1 1 1,13 14-1,111 131 1548,-96-109-1520,9 11-51,-3 3 1,-2 1-1,53 111 0,23 51-258,-9-20-1595,-103-194 1330,-1-2-218,0 0-1,0 0 0,0 0 0,0 0 1,-1 0-1,1 1 0,-1-1 0,0 0 0,0 1 1,-1-1-1,0 0 0,0 8 0,-4-5-4249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0 342 10240,'34'-13'3872,"-5"0"-3040,39-11 640,-34 11 127,13-10-255,7-6 64,-1-5-576,4 0-160,11-4-416,-7 7-160,2 6 0,-5 3-352,-6 6-64,-8 3-1184,-5 5-448,-10 3-3743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8:5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10112,'3'6'9911,"11"23"-8020,0-2-1480,-6-11-372,1 0 0,1-1-1,1 0 1,0-1 0,1-1 0,14 14 0,12 4-2864,2-5-4094,-31-20 2994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63 7808,'-8'-17'1303,"4"8"-148,0-1 0,-9-11 0,10 15 2090,6 10-1957,8 12-638,6 13 211,20 52 0,-14-27-385,-7-18-229,73 177 466,-21 14-367,32 89 108,-99-313-452,4 9-26,0 0 0,0 0 0,8 10 0,-12-19 39,0-1-1,1 0 1,0 0-1,-1 1 0,1-1 1,0 0-1,0-1 1,0 1-1,0 0 1,0-1-1,1 1 0,-1-1 1,0 1-1,1-1 1,-1 0-1,1 0 1,-1 0-1,1-1 0,0 1 1,-1-1-1,4 1 1,2-1 82,0-1 1,0 0 0,0-1 0,-1 0-1,13-4 1,39-19 169,-39 16-214,182-79-2063,-144 62-3217,-30 13 529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337 440 12288,'-5'-3'4575,"0"3"-3583,10 0 2752,0 8-3616,0 5-128,5 3 32,-1 7-192,1 6 32,5 5-864,-1 0-288,-4 0-768,0-8-319,-1-3-2337</inkml:trace>
  <inkml:trace contextRef="#ctx0" brushRef="#br0" timeOffset="1">44 52 7680,'-29'-47'2880,"19"42"-2240,5 5-160,10 13-256,5 8-320,5 2-416,9 1-160,10 2-2048,8 5-928,11-2 1536,1 2 704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45 238 10112,'7'13'13244,"-14"-13"-12355,5 0-851,1 0 1,-1 0-1,0 0 0,1 0 1,-1 0-1,1-1 1,-1 1-1,0-1 1,1 1-1,-1-1 1,1 1-1,-1-1 1,1 0-1,0 0 1,-1 0-1,1 0 1,0 0-1,-1 0 0,1 0 1,0 0-1,0 0 1,0-1-1,0 1 1,0 0-1,0-1 1,1 1-1,-1-1 1,0 1-1,1-1 1,-1-1-1,-1-4-37,1-1 0,0 1 0,0-1 0,1 1 0,0-10 0,0 5 38,0 0 8,1 0 1,0-1-1,1 1 1,1 0-1,-1 0 1,2 0-1,0 1 1,0-1-1,9-16 1,-12 27-44,0-1 0,-1 1 0,1 0 0,0 0 0,0-1 0,0 1 1,0 0-1,0 0 0,0 0 0,0 0 0,0 0 0,0 0 0,1 1 0,-1-1 1,0 0-1,0 1 0,1-1 0,-1 0 0,1 1 0,-1 0 0,0-1 1,1 1-1,-1 0 0,1 0 0,-1-1 0,1 1 0,-1 1 0,1-1 1,-1 0-1,1 0 0,-1 0 0,1 1 0,-1-1 0,0 1 0,2 0 0,5 3 8,-1-1 0,-1 2-1,1-1 1,0 1-1,7 7 1,-3-3 15,44 41-890,-34-31-2033,0-1-1,26 18 1,-46-35 2683,0 0-223,1 0 0,-1 0 0,1 0 0,-1-1 0,1 1 0,0 0 0,-1-1 0,1 1 0,0-1 0,-1 1 0,4-1 0,1 0-3217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1 358 8320,'11'2'974,"0"-2"0,0 1 0,0-1 0,0-1 0,20-3 0,-27 2-734,1 1 0,-1-1 0,0 1-1,1-1 1,-1 0 0,0-1-1,0 1 1,0-1 0,-1 0-1,1 0 1,-1 0 0,1 0 0,-1-1-1,0 1 1,0-1 0,4-7-1,4-8 125,-2-2-1,0 0 0,0 0 0,-2 0 1,-1-1-1,-1 0 0,0 0 0,1-32 1,-6 49-273,0-1 0,0 1 0,0-1 0,-1 1 0,1 0 0,-1-1 0,-1 1 0,-1-6 0,2 9-75,1 1 0,-1-1 0,0 1 0,0-1 0,0 1 1,0-1-1,0 1 0,0 0 0,0 0 0,0-1 0,0 1 0,0 0 0,-1 0 0,1 0 0,-1 0 0,1 0 0,-1 1 0,1-1 0,-1 0 0,1 1 0,-1-1 1,1 1-1,-1-1 0,0 1 0,1 0 0,-1 0 0,0 0 0,1 0 0,-4 0 0,1 1-11,0 0 0,-1 0 1,1 1-1,0-1 0,0 1 0,0 0 0,0 0 0,0 0 1,1 1-1,-1-1 0,1 1 0,-1 0 0,1 0 0,0 0 1,0 1-1,-4 5 0,-1 2-41,1 1 1,0-1-1,1 1 0,-7 16 0,9-17 13,0 1-1,0 0 1,1-1 0,0 1-1,1 1 1,1-1-1,0 0 1,0 13 0,2-18 16,0 1 0,0-1 0,1 0 0,-1 0 0,1 0 1,1 0-1,0-1 0,0 1 0,0-1 0,0 0 0,1 1 1,0-1-1,1-1 0,-1 1 0,7 5 0,0 0 34,0-1 0,1 0-1,19 11 1,-26-17-248,1-1 0,0 0 0,0 0 0,1-1 0,-1 1-1,1-1 1,-1-1 0,1 1 0,-1-1 0,10 0 0,-2-1-1742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77 10240,'-6'-12'2025,"0"1"-1,-1 0 1,0 0 0,-1 0 0,-10-10 0,12 29-1209,3 0-730,0 1-1,1-1 1,-1 1 0,2-1 0,-1 1 0,1 14 0,2 53-53,1-56-5,0 0-1,10 35 0,-10-46-25,1-1-1,0 0 1,0 1-1,1-1 1,0 0 0,0-1-1,1 1 1,9 10-1,-12-16-2,0 1-1,0-1 0,0 0 0,0 0 1,1-1-1,-1 1 0,1 0 1,-1-1-1,1 0 0,0 1 0,-1-1 1,1 0-1,0 0 0,0-1 1,0 1-1,0 0 0,0-1 1,0 0-1,0 0 0,0 0 0,0 0 1,0 0-1,0-1 0,-1 1 1,1-1-1,0 0 0,0 0 0,0 0 1,0 0-1,-1 0 0,1 0 1,-1-1-1,1 0 0,2-2 0,1 0 55,-1 0 1,1-1-1,-1 0 0,0 0 0,-1-1 0,0 0 0,1 1 0,-2-1 0,1-1 0,-1 1 0,0 0 0,0-1 0,3-9 0,-5 8 20,0 1 0,-1 0 0,1 0 0,-1-1 0,-1 1 0,1 0 0,-1 0 0,0 0 1,-1 0-1,0 0 0,-5-13 0,-4-5 465,-26-42 0,24 45-150,7 11-173,-6-11 213,8 17-258,4 8-76,3 3-95,-1 0 0,1-1 1,0 1-1,0-1 0,1 0 0,0 0 1,-1 0-1,2 0 0,-1 0 0,1-1 1,6 5-1,9 6-82,34 19 1,-39-26 69,139 72-1095,-84-53-4424,-56-23 2412,-4-3-2095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9344,'-1'0'215,"1"-1"0,-1 1 0,1 0 1,-1-1-1,1 1 0,-1-1 0,1 1 1,-1-1-1,1 1 0,0-1 0,-1 1 1,1-1-1,0 1 0,-1-1 0,1 0 1,0 1-1,0-1 0,0 1 0,-1-1 1,1-1-1,11 4 3235,21 13-1133,-23-9-2137,0 0-1,0 1 1,-1 0-1,0 1 1,0 0-1,7 9 1,38 58 21,-38-51-91,20 29-81,136 213-687,-99-150-5246,-61-99 1734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9344,'5'18'3520,"9"-10"-2752,20 0 704,-14-8 127,14-3-383,12-10 0,8-9-256,-6-8-64,4-8-480,2-1-256,4 5-96,-1 0-416,1 5-160,0 3-1248,-6 0-448,6-5-3007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55 8448,'0'-54'9941,"-5"65"-9562,1 0 0,0 0 0,0 0 0,2 1 0,-1-1 0,2 1 0,-2 15 0,0 2 82,-6 37 36,-16 138-258,14-68-1063,8-57-4427,3-107 1230,4 8 331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6 154 10368,'-5'2'4255,"5"-2"-4126,0 0 0,0 1 0,0-1 0,-1 0 0,1 0 0,0 0 0,0 0 0,0 0 0,0 1 0,0-1 0,0 0 0,0 0 0,0 0-1,0 0 1,0 1 0,0-1 0,8 12 2216,17 12-1561,-22-22-265,18 16-220,1-1 0,0-1 0,2-2 0,0 0 0,35 15 0,133 39-1042,-134-48-152,20 6-1650,-67-24 1523,0 1 1,0-2 0,0 1 0,0-2 0,15 0-1,8-4-2924</inkml:trace>
  <inkml:trace contextRef="#ctx0" brushRef="#br0" timeOffset="1">507 154 11776,'4'0'4384,"5"0"-3393,11-5 321,-11 2 0,6-6-608,4-4-128,6-4-288,-1 0-128,0 0-64,-1 0-96,-4 0 32,1 4-1184,-1 4-480,-4 1-1151,4 3-417,1 2-1184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9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9728,'0'8'3680,"5"-3"-2848,5-5 320,-5 0-65,4-5-255,1-3 64,5-5-448,4-3-96,0-2-224,6 0-224,2-3-96,2 0-768,5 0-320,-5 3-1951,5-7-801,-4 0 416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8:5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 8448,'0'0'261,"0"-1"1,0 0-1,0 1 1,0-1-1,0 1 0,0-1 1,-1 1-1,1-1 1,0 1-1,0-1 1,0 1-1,-1-1 0,1 1 1,0 0-1,-1-1 1,1 1-1,0-1 1,-1 1-1,1 0 1,-1-1-1,1 1 0,-1-1 1,1 1-53,-1 0-1,1 1 1,0-1 0,-1 0 0,1 0 0,-1 0-1,1 0 1,0 1 0,0-1 0,-1 0 0,1 0-1,0 1 1,-1-1 0,1 0 0,0 0 0,0 1 0,-1-1-1,1 0 1,0 1 0,0-1 0,-1 1 0,-8 23 1930,6-1-1651,-1 31 0,3-29-349,3 252 815,0-247-988,1-1-1,12 53 0,-10-67-827,0 1 0,0-1 0,2 0 0,0 0 0,0-1 0,15 21 0,-19-31-47,-1-1 1,1 1 0,1-1-1,-1 1 1,6 4-1,3 0-2861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1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91 9984,'-23'0'5989,"23"0"-5774,0-1 1,0 0-1,0 0 1,0 0-1,0 1 1,0-1 0,0 0-1,1 1 1,-1-1-1,0 0 1,1 0-1,-1 1 1,0-1-1,1 0 1,-1 1-1,1-2 1,4-2 45,0-1 1,0 1 0,0 0-1,0 1 1,1-1-1,-1 1 1,1 0 0,0 1-1,11-4 1,6-1 118,30-4 1,-34 7-57,12-2 186,1 1 1,-1 2-1,50 0 1,-71 3-394,0 1 1,-1 0-1,1 0 0,0 1 1,-1 1-1,1-1 0,-1 2 1,0-1-1,0 1 1,0 0-1,0 1 0,-1 0 1,0 1-1,0 0 0,14 13 1,-14-10-40,-1-1 0,-1 2 0,0-1 1,0 1-1,0 0 0,-1 0 0,5 17 0,0 5 164,6 40 0,6 20-39,-21-88-205,0 0 0,1-1 0,0 1 1,-1-1-1,1 1 0,0-1 0,5 7 0,-6-9 9,0 0 1,1 0-1,-1 0 0,0 0 0,0 0 0,1 0 0,-1 0 0,1-1 0,-1 1 1,0 0-1,1-1 0,0 1 0,-1-1 0,1 0 0,-1 1 0,1-1 0,-1 0 1,1 0-1,0 0 0,-1 0 0,1 0 0,2-1 0,90-24 281,-2 0-235,37 4-567,-104 19-1109,1 0-1,0 2 1,29 4 0,-13 1-4654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3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468 211 9344,'-6'-54'4346,"3"34"-3207,-3-22 2922,7 49-3808,-1 0-1,2 1 1,-1-1-1,4 11 1,2 7 105,103 556 2760,-101-534-3014,54 371 379,8 47-246,-47-347-243,-23-111 24,1 0 0,0 0-1,0 0 1,0-1 0,1 1 0,5 9-1,-7-15-8,0 1 0,0 0-1,0-1 1,0 1 0,0-1 0,1 1-1,-1-1 1,1 0 0,-1 1-1,1-1 1,-1 0 0,1 0 0,-1 0-1,1 0 1,0 0 0,0-1-1,0 1 1,-1 0 0,1-1 0,0 1-1,0-1 1,0 0 0,0 0-1,0 0 1,0 0 0,0 0 0,3 0-1,0-2 64,1 1 1,-1-1-1,0-1 0,0 1 0,0 0 0,0-1 0,-1 0 0,1 0 1,7-7-1,-4 1 11,1 0 1,-1 0 0,11-16-1,2-10-60,-2-2-1,-1 0 0,13-40 1,-12 28-12,32-58 0,-33 77-19,0 0 0,3 1 0,0 2 0,1 0 0,2 1 0,1 1 0,51-39 0,-64 56-23,-6 4 77,0 1 1,0-2-1,-1 1 0,0-1 1,1 1-1,6-10 1,-12 13-33,0 1 0,0-1 0,0 1 0,0 0 0,0-1 0,0 1 0,-1 0 0,1-1 1,0 1-1,0 0 0,0-1 0,-1 1 0,1 0 0,0-1 0,0 1 0,-1 0 0,1 0 1,0-1-1,-1 1 0,1 0 0,0 0 0,-1-1 0,1 1 0,0 0 0,-1 0 0,1 0 0,-1 0 1,1 0-1,0 0 0,-1 0 0,1-1 0,-1 1 0,-15-4 118,-6 3-93,0 1 0,-1 1 0,1 0 0,-36 9 0,-15 0-37,61-9-2,-1-1 0,1 0 0,-1-2 0,1 1 0,-1-1 0,-17-6 0,1-1 0,-41-19 0,47 16-18,0 0 0,1-2-1,1 0 1,0-1 0,-27-25 0,4-5-152,-41-51 1,-200-198-1110,120 134 990,29 14 257,127 135 34,-8-7 28,17 17-32,0 1-1,0 0 0,0 0 1,0 0-1,-1-1 0,1 1 1,0 0-1,0 0 1,0 0-1,0 0 0,0-1 1,-1 1-1,1 0 0,0 0 1,0 0-1,0 0 1,-1 0-1,1 0 0,0-1 1,0 1-1,-1 0 0,1 0 1,0 0-1,0 0 1,-1 0-1,1 0 0,0 0 1,0 0-1,0 0 0,-1 0 1,1 0-1,0 0 1,0 0-1,-1 1 0,1-1 1,0 0-1,0 0 0,0 0 1,-1 0-1,1 0 1,6 13-152,10 10 30,22 24-1,19 23 107,39 97 47,-62-104-52,311 498-49,-275-454 101,142 258 240,-96-158 6,-67-125-33,3-3-1,67 78 1,-109-145-221,-4-5 37,-1 0 1,1 0 0,0-1 0,0 0-1,1 0 1,-1 0 0,2-1 0,-1 0-1,9 4 1,-15-8-41,-1-1 1,1 0-1,0 0 0,-1 1 0,1-1 0,0 0 0,-1 0 1,1 0-1,0 0 0,-1 0 0,1 0 0,0 0 0,-1 0 1,1 0-1,0 0 0,-1 0 0,1 0 0,0-1 0,-1 1 0,1 0 1,-1 0-1,1-1 0,0 1 0,-1 0 0,1-1 0,-1 1 1,1-1-1,-1 1 0,1-1 0,-1 1 0,1-1 0,-1 1 1,0-1-1,1 1 0,-1-1 0,0 1 0,1-1 0,-1 0 1,0 1-1,0-1 0,1 0 0,-1 1 0,0-1 0,0-1 1,1-3 58,-1 0 1,1 0 0,-1 0 0,-1-8 0,1 12-74,-1-16 122,-2-1 0,0 1 1,-8-27-1,-24-51 141,11 34-138,-43-143 15,-4-14-187,-137-276-398,53 136-259,82 175 327,17 45 84,-47-126-3081,90 216-219,10 11-2277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32.8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3218 30 6912,'4'-18'11866,"-13"15"-11333,-1 1-1,0 0 1,0 0 0,0 1-1,-18 0 1,-52 8 1832,42-2-1697,-3 2-425,0 1-1,1 2 0,0 2 0,1 1 1,0 3-1,-67 36 0,-354 168 215,73-39-381,198-81-50,-78 39 44,-96 33 90,58-28-138,129-51-555,-170 121-1,236-142-1215,86-57 194,-30 15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33.8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7296 106 9728,'-38'15'6326,"34"-14"-6036,-1 1 1,1-2-1,-1 1 1,1 0 0,-1-1-1,1 0 1,-1 0-1,1 0 1,-1-1 0,1 1-1,-6-3 1,-11-4 237,-24-12 0,-12-5-59,-115-26 820,134 43-981,0 1 0,-71-2 0,52 9-131,-1 3 0,1 2 0,0 3 1,-83 24-1,-134 51 153,-102 29-90,-217 24 149,184-46-138,-244 98 133,-17 49-96,603-215-260,-329 123 158,101-9-82,125-56-38,-535 230 318,281-110-294,14 19-116,396-212 26,-230 138-441,193-110-123,2 2 0,-67 67 0,12 8-1737,-129 181-1,165-187 681,63-98 1257,1 1-1,-1-1 1,2 1-1,-1-1 1,-3 19 0,7-25 222,0-1 0,-1 0 0,1 1 0,0-1 0,1 0 0,-1 1 0,0-1 0,1 3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34.99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2493 7680,'0'12'6329,"10"-6"-5517,-3-4-551,0 0-1,-1-1 1,1 0 0,0 0 0,1 0-1,-1-1 1,0 0 0,7-1-1,16-1 47,0-2 0,-1-1 0,0-2 0,0-1 0,-1-1 0,1-1 0,-2-1 0,0-2 0,0-1-1,28-20 1,16-15 172,63-40 168,260-113 495,-176 94-684,-53 20-164,42-22-204,344-124 301,22 38 321,-121 43-573,220-92 155,-609 223-275,442-171 596,-430 158-493,93-60 0,58-61 82,-180 122-201,226-160 226,-217 159-583,2 3 0,1 2 0,67-24 0,21 8-5790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2:21:35.86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0 588 7552,'9'20'8952,"12"-30"-7240,-11 5-1294,143-60 2894,-132 56-2946,0-1 1,-1 0-1,26-18 1,53-46 379,-54 38-515,433-270 953,-400 258-1579,-66 41-384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5:49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9600,'15'2'4498,"-1"9"-2449,1 2-746,-3-2-961,1-1-1,-2 2 1,0-1-1,0 1 1,-1 1 0,9 14-1,47 88 103,-56-95-298,76 162 899,-74-149-796,-2 0 1,-1 0-1,9 61 1,0 226 665,-17-183-9968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00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6 8448,'0'-6'11276,"0"14"-9035,0 15-2729,-2 21 625,-3 0 0,-15 69 1,-3 26 116,22-136-214,1 0-1,0 0 1,0 1-1,0-1 0,0 0 1,1 1-1,-1-1 1,2 5-1,-2-7-27,1-1 1,-1 1 0,1 0-1,-1 0 1,1 0-1,-1-1 1,1 1-1,-1 0 1,1-1-1,0 1 1,-1 0-1,1-1 1,0 1-1,0-1 1,-1 1-1,1-1 1,0 1-1,0-1 1,0 0-1,0 1 1,0-1 0,-1 0-1,1 0 1,0 0-1,0 0 1,0 1-1,0-1 1,0 0-1,0-1 1,0 1-1,0 0 1,1 0-1,79-8 103,114 3 0,-144 6 109,-51-1-193,1 0 1,-1 0 0,0 0-1,0 0 1,1 0 0,-1 0-1,0 0 1,1 0 0,-1 0-1,0 0 1,1-1 0,-1 1 0,0 0-1,0 0 1,1 0 0,-1 0-1,0 0 1,1-1 0,-1 1-1,0 0 1,0 0 0,1 0-1,-1-1 1,0 1 0,0 0-1,0 0 1,1-1 0,-1 1 0,0 0-1,0 0 1,0-1 0,0 1-1,0 0 1,0-1 0,0 1-1,1 0 1,-1 0 0,0-1-1,0 1 1,0 0 0,0-1-1,0 1 1,0 0 0,0-1 0,-1 1-1,1 0 1,0-1 0,0 1-1,0 0 1,0 0 0,0-1-1,0 1 1,0 0 0,-1 0-1,1-1 1,0 1 0,0 0-1,-1-1 1,-13-19 132,11 16-139,-46-58-950,-58-56 0,31 36-867,67 72 1122,-13-15-2328,21 23 2320,-1 0-1,1 0 0,0 0 0,0 0 0,0 0 1,0 0-1,1 0 0,-1 0 0,0 0 0,1 0 0,-1-5 1,1-1-2762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0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5 8960,'-9'-5'12321,"6"8"-9823,0 4-3611,-24 60 1373,-32 120 0,27-76-5217,27-95 728,3-10 181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00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8960,'0'5'9050,"5"7"-5610,5 2-2345,17 17 1,-2-2-540,52 84 194,-44-62-668,-1-2 13,7 12-1495,-12-22-4975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01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10880,'2'-1'463,"-1"0"1,0 1-1,1-1 0,-1 1 1,0 0-1,1-1 1,-1 1-1,1 0 1,-1 0-1,1-1 0,-1 1 1,1 1-1,-1-1 1,1 0-1,-1 0 0,3 1 1,-1 0 71,0 1 0,0 0-1,-1-1 1,1 1 0,-1 0 0,3 2 0,4 3-168,9 10 40,0 0 0,-2 0 1,22 30-1,-26-32-223,0 1-82,0 1 0,-2 0 1,0 0-1,-1 1 0,0 0 1,-2 1-1,0 0 0,-1 0 0,-1 1 1,4 32-1,-6-26-647,-2 0 1,-2 47-1,-3-40-2470,-13 59 0,6-54-120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3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22 162 7808,'-21'-9'12501,"21"8"-12431,0 1-1,0 0 1,0-1 0,0 1-1,0 0 1,0-1 0,0 1-1,0 0 1,0-1 0,0 1 0,0 0-1,0 0 1,0-1 0,0 1-1,0 0 1,1-1 0,-1 1-1,0 0 1,0-1 0,0 1-1,0 0 1,1 0 0,-1-1 0,0 1-1,0 0 1,1 0 0,-1-1-1,0 1 1,15-15 134,21-17-1,-13 12-103,33-27-43,-50 43-39,-1 1-1,1-1 0,0 1 1,0 0-1,0 0 0,0 1 0,1-1 1,9-1-1,-15 4 32,1 0 0,-1 0 1,0 0-1,1 0 0,-1 0 0,1 0 0,-1 0 1,0 0-1,0 1 0,1-1 0,-1 1 0,0-1 1,1 1-1,-1-1 0,0 1 0,0 0 0,0-1 1,0 1-1,0 0 0,0 0 0,0 0 1,0 0-1,0 0 0,0 0 0,0 0 0,-1 0 1,1 0-1,0 1 0,-1-1 0,1 0 0,-1 0 1,1 2-1,1 4 96,0 0 1,0 1 0,-1-1-1,1 14 1,-1 168 646,-2-102-741,-8 225-142,8-309 93,1-1 0,1 1 1,-1 0-1,0-1 0,0 1 1,1 0-1,0-1 0,-1 1 1,1-1-1,0 1 0,0-1 0,1 1 1,-1-1-1,0 0 0,1 0 1,-1 0-1,1 1 0,0-1 0,0-1 1,4 5-1,-2-4 25,-1 0 0,2 0 0,-1 0 0,0-1 1,0 1-1,0-1 0,1 0 0,-1-1 0,1 1 0,-1-1 0,9 0 0,274 0 32,-271 4-1624,-15-3 1361,0-1 0,0 1 1,0-1-1,0 0 0,-1 1 0,1-1 1,0 0-1,0 0 0,0 0 1,0 0-1,0 0 0,0 0 1,0 0-1,0 0 0,0 0 0,0 0 1,1-1-1,-1 1-168,0 0 0,0-1 0,0 1 0,0 0 0,0 0 0,1 0 0,-1 0-1,0 0 1,0 0 0,0 0 0,0 0 0,1 1 0,-1-1 217,12 4-4623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4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12 7936,'-4'-10'5932,"4"10"-5849,0 0 0,0 0 0,0-1 0,0 1 0,-1 0 0,1 0 0,0 0 0,0 0 0,0 0 0,0 0-1,0 0 1,-1 0 0,1 0 0,0-1 0,0 1 0,0 0 0,0 0 0,0 0 0,-1 0 0,1 0 0,0 0-1,0 0 1,0 0 0,0 0 0,-1 0 0,1 0 0,0 0 0,0 0 0,0 0 0,0 1 0,-1-1 0,1 0-1,0 0 1,0 0 0,0 0 0,0 0 0,0 0 0,-1 0 0,1 0 0,0 0 0,0 1 0,0-1 0,0 0-1,0 0 1,0 0 0,0 0 0,0 0 0,-1 1 0,1-1 0,0 0 0,0 0 0,0 0 0,0 0 0,0 0-1,0 1 1,0-1 0,0 0 0,0 0 0,0 0 0,0 0 0,0 1 0,0-1 0,0 0 0,0 0 0,0 0-1,0 1 1,-18 78 1485,-12 111 0,-6 46-778,35-182-1809,1-35-2650,5-10-4816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5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9984,'-4'-3'4398,"9"8"-851,8 9-751,1 2-2457,-2 0 0,0 1 0,0 0 0,-2 1 0,15 32 0,15 26-309,-18-40-33,-6-8 9,1-2 0,40 47 1,-45-57-343,12 10-1476,-23-24 1411,1-1-1,-1 0 1,1 0-1,0 0 1,-1 0-1,1 0 0,0 0 1,0 0-1,0-1 1,0 1-1,0-1 1,0 1-1,0-1 1,3 1-1,5-1-3864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6 8704,'0'-1'150,"-1"1"0,1 0 0,0-1 0,0 1 0,0 0 0,-1-1 1,1 1-1,0 0 0,-1-1 0,1 1 0,0 0 0,-1 0 0,1-1 1,0 1-1,-1 0 0,1 0 0,0 0 0,-1 0 0,1-1 0,-1 1 0,1 0 1,0 0-1,-1 0 0,1 0 0,-1 0 0,1 0 0,-1 0 0,1 0 0,0 0 1,-1 0-1,1 0 0,-1 0 0,0 1 0,0-1 167,-1 1 1,1 0-1,0 0 0,-1 0 0,1 0 1,0 0-1,-1 0 0,1 0 1,-1 2-1,-3 3 72,1 0 0,-1 1 1,-3 7-1,1 3-192,0-1 0,2 2 1,-1-1-1,2 0 0,1 1 0,0 0 0,1 0 0,0 24 0,4 15-238,11 71-1,-4-66 57,20 73 0,-21-105-190,2-1 1,1-1-1,1 1 1,24 39-1,-30-59-428,1-1-1,0 1 1,10 10-1,-1-3-2315,-6-4-1054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23 9984,'-5'77'10402,"-6"11"-8294,-7 106-2789,18-28 926,0-165-243,0-1-1,0 1 1,0-1-1,0 1 1,0-1-1,0 1 1,0-1 0,1 1-1,-1-1 1,0 1-1,0-1 1,0 1-1,1-1 1,-1 0-1,0 1 1,1-1 0,-1 1-1,0-1 1,1 0-1,-1 1 1,0-1-1,1 0 1,-1 1 0,1-1-1,-1 0 1,0 0-1,1 1 1,-1-1-1,1 0 1,-1 0-1,1 0 1,-1 0 0,1 1-1,-1-1 1,1 0-1,-1 0 1,1 0-1,-1 0 1,1 0 0,-1 0-1,1 0 1,-1-1-1,1 1 1,0 0-1,27-9 127,-23 6-155,-1 2 16,35-14-6,0 1-1,1 2 1,50-9 0,-29 10 40,22-3-20,-1 14-419,-81 0 432,-1 0 0,1 0-1,-1 0 1,0 0 0,1 0-1,-1 0 1,1 0-1,-1 0 1,1 0 0,-1 0-1,1 0 1,-1 0 0,1 0-1,-1 0 1,0 0 0,1 0-1,-1-1 1,1 1 0,-1 0-1,0 0 1,1-1 0,-1 1-1,0 0 1,1 0-1,-1-1 1,0 1 0,1 0-1,-1-1 1,0 1 0,1-1-1,-1 1 1,0 0 0,0-1-1,0 1 1,0-1 0,1 1-1,-1 0 1,0-1-1,0 1 1,0-1 0,0 1-1,0-1 1,0 1 0,0-1-1,0 1 1,0 0 0,0-1-1,0 1 1,0-1 0,0 1-1,-1-1 1,1 0-1,-2-4 143,-1 1 0,1-1-1,-1 1 1,-3-5 0,-1-2-53,-4-7 32,0 1 0,-1 1 1,-1 0-1,-17-17 0,-64-52-102,78 71 1,-38-29-53,-32-29-51,53 41-231,17 17-1282,-21-24 0,33 28-455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5T01:49:1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10880,'-1'0'4469,"-3"4"-2731,-4 20-520,1 0 0,-7 47-1,2 54-1509,6-61 510,-8 200-314,14-145-3392,1-122 2812,-1 0 1,1 0-1,1 0 0,-1 0 0,0 0 0,1 1 1,1-4-1,-3 6 525,13-20-3470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5.png"/><Relationship Id="rId2" Type="http://schemas.openxmlformats.org/officeDocument/2006/relationships/image" Target="../media/image67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4.xml"/><Relationship Id="rId299" Type="http://schemas.openxmlformats.org/officeDocument/2006/relationships/customXml" Target="../ink/ink804.xml"/><Relationship Id="rId21" Type="http://schemas.openxmlformats.org/officeDocument/2006/relationships/customXml" Target="../ink/ink666.xml"/><Relationship Id="rId63" Type="http://schemas.openxmlformats.org/officeDocument/2006/relationships/customXml" Target="../ink/ink687.xml"/><Relationship Id="rId159" Type="http://schemas.openxmlformats.org/officeDocument/2006/relationships/customXml" Target="../ink/ink735.xml"/><Relationship Id="rId324" Type="http://schemas.openxmlformats.org/officeDocument/2006/relationships/image" Target="../media/image838.png"/><Relationship Id="rId366" Type="http://schemas.openxmlformats.org/officeDocument/2006/relationships/image" Target="../media/image859.png"/><Relationship Id="rId170" Type="http://schemas.openxmlformats.org/officeDocument/2006/relationships/image" Target="../media/image761.png"/><Relationship Id="rId226" Type="http://schemas.openxmlformats.org/officeDocument/2006/relationships/image" Target="../media/image789.png"/><Relationship Id="rId433" Type="http://schemas.openxmlformats.org/officeDocument/2006/relationships/customXml" Target="../ink/ink871.xml"/><Relationship Id="rId268" Type="http://schemas.openxmlformats.org/officeDocument/2006/relationships/image" Target="../media/image810.png"/><Relationship Id="rId475" Type="http://schemas.openxmlformats.org/officeDocument/2006/relationships/customXml" Target="../ink/ink892.xml"/><Relationship Id="rId32" Type="http://schemas.openxmlformats.org/officeDocument/2006/relationships/image" Target="../media/image692.png"/><Relationship Id="rId74" Type="http://schemas.openxmlformats.org/officeDocument/2006/relationships/image" Target="../media/image713.png"/><Relationship Id="rId128" Type="http://schemas.openxmlformats.org/officeDocument/2006/relationships/image" Target="../media/image740.png"/><Relationship Id="rId335" Type="http://schemas.openxmlformats.org/officeDocument/2006/relationships/customXml" Target="../ink/ink822.xml"/><Relationship Id="rId377" Type="http://schemas.openxmlformats.org/officeDocument/2006/relationships/customXml" Target="../ink/ink843.xml"/><Relationship Id="rId5" Type="http://schemas.openxmlformats.org/officeDocument/2006/relationships/customXml" Target="../ink/ink658.xml"/><Relationship Id="rId181" Type="http://schemas.openxmlformats.org/officeDocument/2006/relationships/customXml" Target="../ink/ink746.xml"/><Relationship Id="rId237" Type="http://schemas.openxmlformats.org/officeDocument/2006/relationships/customXml" Target="../ink/ink774.xml"/><Relationship Id="rId402" Type="http://schemas.openxmlformats.org/officeDocument/2006/relationships/image" Target="../media/image877.png"/><Relationship Id="rId279" Type="http://schemas.openxmlformats.org/officeDocument/2006/relationships/customXml" Target="../ink/ink794.xml"/><Relationship Id="rId444" Type="http://schemas.openxmlformats.org/officeDocument/2006/relationships/image" Target="../media/image898.png"/><Relationship Id="rId43" Type="http://schemas.openxmlformats.org/officeDocument/2006/relationships/customXml" Target="../ink/ink677.xml"/><Relationship Id="rId139" Type="http://schemas.openxmlformats.org/officeDocument/2006/relationships/customXml" Target="../ink/ink725.xml"/><Relationship Id="rId290" Type="http://schemas.openxmlformats.org/officeDocument/2006/relationships/image" Target="../media/image821.png"/><Relationship Id="rId304" Type="http://schemas.openxmlformats.org/officeDocument/2006/relationships/image" Target="../media/image828.png"/><Relationship Id="rId346" Type="http://schemas.openxmlformats.org/officeDocument/2006/relationships/image" Target="../media/image849.png"/><Relationship Id="rId388" Type="http://schemas.openxmlformats.org/officeDocument/2006/relationships/image" Target="../media/image870.png"/><Relationship Id="rId85" Type="http://schemas.openxmlformats.org/officeDocument/2006/relationships/customXml" Target="../ink/ink698.xml"/><Relationship Id="rId150" Type="http://schemas.openxmlformats.org/officeDocument/2006/relationships/image" Target="../media/image751.png"/><Relationship Id="rId192" Type="http://schemas.openxmlformats.org/officeDocument/2006/relationships/image" Target="../media/image772.png"/><Relationship Id="rId206" Type="http://schemas.openxmlformats.org/officeDocument/2006/relationships/image" Target="../media/image779.png"/><Relationship Id="rId413" Type="http://schemas.openxmlformats.org/officeDocument/2006/relationships/customXml" Target="../ink/ink861.xml"/><Relationship Id="rId248" Type="http://schemas.openxmlformats.org/officeDocument/2006/relationships/image" Target="../media/image800.png"/><Relationship Id="rId455" Type="http://schemas.openxmlformats.org/officeDocument/2006/relationships/customXml" Target="../ink/ink882.xml"/><Relationship Id="rId12" Type="http://schemas.openxmlformats.org/officeDocument/2006/relationships/image" Target="../media/image682.png"/><Relationship Id="rId108" Type="http://schemas.openxmlformats.org/officeDocument/2006/relationships/image" Target="../media/image730.png"/><Relationship Id="rId315" Type="http://schemas.openxmlformats.org/officeDocument/2006/relationships/customXml" Target="../ink/ink812.xml"/><Relationship Id="rId357" Type="http://schemas.openxmlformats.org/officeDocument/2006/relationships/customXml" Target="../ink/ink833.xml"/><Relationship Id="rId54" Type="http://schemas.openxmlformats.org/officeDocument/2006/relationships/image" Target="../media/image703.png"/><Relationship Id="rId96" Type="http://schemas.openxmlformats.org/officeDocument/2006/relationships/image" Target="../media/image724.png"/><Relationship Id="rId161" Type="http://schemas.openxmlformats.org/officeDocument/2006/relationships/customXml" Target="../ink/ink736.xml"/><Relationship Id="rId217" Type="http://schemas.openxmlformats.org/officeDocument/2006/relationships/customXml" Target="../ink/ink764.xml"/><Relationship Id="rId399" Type="http://schemas.openxmlformats.org/officeDocument/2006/relationships/customXml" Target="../ink/ink854.xml"/><Relationship Id="rId259" Type="http://schemas.openxmlformats.org/officeDocument/2006/relationships/customXml" Target="../ink/ink784.xml"/><Relationship Id="rId424" Type="http://schemas.openxmlformats.org/officeDocument/2006/relationships/image" Target="../media/image888.png"/><Relationship Id="rId466" Type="http://schemas.openxmlformats.org/officeDocument/2006/relationships/image" Target="../media/image909.png"/><Relationship Id="rId23" Type="http://schemas.openxmlformats.org/officeDocument/2006/relationships/customXml" Target="../ink/ink667.xml"/><Relationship Id="rId119" Type="http://schemas.openxmlformats.org/officeDocument/2006/relationships/customXml" Target="../ink/ink715.xml"/><Relationship Id="rId270" Type="http://schemas.openxmlformats.org/officeDocument/2006/relationships/image" Target="../media/image811.png"/><Relationship Id="rId326" Type="http://schemas.openxmlformats.org/officeDocument/2006/relationships/image" Target="../media/image839.png"/><Relationship Id="rId65" Type="http://schemas.openxmlformats.org/officeDocument/2006/relationships/customXml" Target="../ink/ink688.xml"/><Relationship Id="rId130" Type="http://schemas.openxmlformats.org/officeDocument/2006/relationships/image" Target="../media/image741.png"/><Relationship Id="rId368" Type="http://schemas.openxmlformats.org/officeDocument/2006/relationships/image" Target="../media/image860.png"/><Relationship Id="rId172" Type="http://schemas.openxmlformats.org/officeDocument/2006/relationships/image" Target="../media/image762.png"/><Relationship Id="rId228" Type="http://schemas.openxmlformats.org/officeDocument/2006/relationships/image" Target="../media/image790.png"/><Relationship Id="rId435" Type="http://schemas.openxmlformats.org/officeDocument/2006/relationships/customXml" Target="../ink/ink872.xml"/><Relationship Id="rId477" Type="http://schemas.openxmlformats.org/officeDocument/2006/relationships/customXml" Target="../ink/ink893.xml"/><Relationship Id="rId13" Type="http://schemas.openxmlformats.org/officeDocument/2006/relationships/customXml" Target="../ink/ink662.xml"/><Relationship Id="rId109" Type="http://schemas.openxmlformats.org/officeDocument/2006/relationships/customXml" Target="../ink/ink710.xml"/><Relationship Id="rId260" Type="http://schemas.openxmlformats.org/officeDocument/2006/relationships/image" Target="../media/image806.png"/><Relationship Id="rId281" Type="http://schemas.openxmlformats.org/officeDocument/2006/relationships/customXml" Target="../ink/ink795.xml"/><Relationship Id="rId316" Type="http://schemas.openxmlformats.org/officeDocument/2006/relationships/image" Target="../media/image834.png"/><Relationship Id="rId337" Type="http://schemas.openxmlformats.org/officeDocument/2006/relationships/customXml" Target="../ink/ink823.xml"/><Relationship Id="rId34" Type="http://schemas.openxmlformats.org/officeDocument/2006/relationships/image" Target="../media/image693.png"/><Relationship Id="rId55" Type="http://schemas.openxmlformats.org/officeDocument/2006/relationships/customXml" Target="../ink/ink683.xml"/><Relationship Id="rId76" Type="http://schemas.openxmlformats.org/officeDocument/2006/relationships/image" Target="../media/image714.png"/><Relationship Id="rId97" Type="http://schemas.openxmlformats.org/officeDocument/2006/relationships/customXml" Target="../ink/ink704.xml"/><Relationship Id="rId120" Type="http://schemas.openxmlformats.org/officeDocument/2006/relationships/image" Target="../media/image736.png"/><Relationship Id="rId141" Type="http://schemas.openxmlformats.org/officeDocument/2006/relationships/customXml" Target="../ink/ink726.xml"/><Relationship Id="rId358" Type="http://schemas.openxmlformats.org/officeDocument/2006/relationships/image" Target="../media/image855.png"/><Relationship Id="rId379" Type="http://schemas.openxmlformats.org/officeDocument/2006/relationships/customXml" Target="../ink/ink844.xml"/><Relationship Id="rId7" Type="http://schemas.openxmlformats.org/officeDocument/2006/relationships/customXml" Target="../ink/ink659.xml"/><Relationship Id="rId162" Type="http://schemas.openxmlformats.org/officeDocument/2006/relationships/image" Target="../media/image757.png"/><Relationship Id="rId183" Type="http://schemas.openxmlformats.org/officeDocument/2006/relationships/customXml" Target="../ink/ink747.xml"/><Relationship Id="rId218" Type="http://schemas.openxmlformats.org/officeDocument/2006/relationships/image" Target="../media/image785.png"/><Relationship Id="rId239" Type="http://schemas.openxmlformats.org/officeDocument/2006/relationships/customXml" Target="../ink/ink775.xml"/><Relationship Id="rId390" Type="http://schemas.openxmlformats.org/officeDocument/2006/relationships/image" Target="../media/image871.png"/><Relationship Id="rId404" Type="http://schemas.openxmlformats.org/officeDocument/2006/relationships/image" Target="../media/image878.png"/><Relationship Id="rId425" Type="http://schemas.openxmlformats.org/officeDocument/2006/relationships/customXml" Target="../ink/ink867.xml"/><Relationship Id="rId446" Type="http://schemas.openxmlformats.org/officeDocument/2006/relationships/image" Target="../media/image899.png"/><Relationship Id="rId467" Type="http://schemas.openxmlformats.org/officeDocument/2006/relationships/customXml" Target="../ink/ink888.xml"/><Relationship Id="rId250" Type="http://schemas.openxmlformats.org/officeDocument/2006/relationships/image" Target="../media/image801.png"/><Relationship Id="rId271" Type="http://schemas.openxmlformats.org/officeDocument/2006/relationships/customXml" Target="../ink/ink790.xml"/><Relationship Id="rId292" Type="http://schemas.openxmlformats.org/officeDocument/2006/relationships/image" Target="../media/image822.png"/><Relationship Id="rId306" Type="http://schemas.openxmlformats.org/officeDocument/2006/relationships/image" Target="../media/image829.png"/><Relationship Id="rId24" Type="http://schemas.openxmlformats.org/officeDocument/2006/relationships/image" Target="../media/image688.png"/><Relationship Id="rId45" Type="http://schemas.openxmlformats.org/officeDocument/2006/relationships/customXml" Target="../ink/ink678.xml"/><Relationship Id="rId66" Type="http://schemas.openxmlformats.org/officeDocument/2006/relationships/image" Target="../media/image709.png"/><Relationship Id="rId87" Type="http://schemas.openxmlformats.org/officeDocument/2006/relationships/customXml" Target="../ink/ink699.xml"/><Relationship Id="rId110" Type="http://schemas.openxmlformats.org/officeDocument/2006/relationships/image" Target="../media/image731.png"/><Relationship Id="rId131" Type="http://schemas.openxmlformats.org/officeDocument/2006/relationships/customXml" Target="../ink/ink721.xml"/><Relationship Id="rId327" Type="http://schemas.openxmlformats.org/officeDocument/2006/relationships/customXml" Target="../ink/ink818.xml"/><Relationship Id="rId348" Type="http://schemas.openxmlformats.org/officeDocument/2006/relationships/image" Target="../media/image850.png"/><Relationship Id="rId369" Type="http://schemas.openxmlformats.org/officeDocument/2006/relationships/customXml" Target="../ink/ink839.xml"/><Relationship Id="rId152" Type="http://schemas.openxmlformats.org/officeDocument/2006/relationships/image" Target="../media/image752.png"/><Relationship Id="rId173" Type="http://schemas.openxmlformats.org/officeDocument/2006/relationships/customXml" Target="../ink/ink742.xml"/><Relationship Id="rId194" Type="http://schemas.openxmlformats.org/officeDocument/2006/relationships/image" Target="../media/image773.png"/><Relationship Id="rId208" Type="http://schemas.openxmlformats.org/officeDocument/2006/relationships/image" Target="../media/image780.png"/><Relationship Id="rId229" Type="http://schemas.openxmlformats.org/officeDocument/2006/relationships/customXml" Target="../ink/ink770.xml"/><Relationship Id="rId380" Type="http://schemas.openxmlformats.org/officeDocument/2006/relationships/image" Target="../media/image866.png"/><Relationship Id="rId415" Type="http://schemas.openxmlformats.org/officeDocument/2006/relationships/customXml" Target="../ink/ink862.xml"/><Relationship Id="rId436" Type="http://schemas.openxmlformats.org/officeDocument/2006/relationships/image" Target="../media/image894.png"/><Relationship Id="rId457" Type="http://schemas.openxmlformats.org/officeDocument/2006/relationships/customXml" Target="../ink/ink883.xml"/><Relationship Id="rId240" Type="http://schemas.openxmlformats.org/officeDocument/2006/relationships/image" Target="../media/image796.png"/><Relationship Id="rId261" Type="http://schemas.openxmlformats.org/officeDocument/2006/relationships/customXml" Target="../ink/ink785.xml"/><Relationship Id="rId478" Type="http://schemas.openxmlformats.org/officeDocument/2006/relationships/image" Target="../media/image915.png"/><Relationship Id="rId14" Type="http://schemas.openxmlformats.org/officeDocument/2006/relationships/image" Target="../media/image683.png"/><Relationship Id="rId35" Type="http://schemas.openxmlformats.org/officeDocument/2006/relationships/customXml" Target="../ink/ink673.xml"/><Relationship Id="rId56" Type="http://schemas.openxmlformats.org/officeDocument/2006/relationships/image" Target="../media/image704.png"/><Relationship Id="rId77" Type="http://schemas.openxmlformats.org/officeDocument/2006/relationships/customXml" Target="../ink/ink694.xml"/><Relationship Id="rId100" Type="http://schemas.openxmlformats.org/officeDocument/2006/relationships/image" Target="../media/image726.png"/><Relationship Id="rId282" Type="http://schemas.openxmlformats.org/officeDocument/2006/relationships/image" Target="../media/image817.png"/><Relationship Id="rId317" Type="http://schemas.openxmlformats.org/officeDocument/2006/relationships/customXml" Target="../ink/ink813.xml"/><Relationship Id="rId338" Type="http://schemas.openxmlformats.org/officeDocument/2006/relationships/image" Target="../media/image845.png"/><Relationship Id="rId359" Type="http://schemas.openxmlformats.org/officeDocument/2006/relationships/customXml" Target="../ink/ink834.xml"/><Relationship Id="rId8" Type="http://schemas.openxmlformats.org/officeDocument/2006/relationships/image" Target="../media/image680.png"/><Relationship Id="rId98" Type="http://schemas.openxmlformats.org/officeDocument/2006/relationships/image" Target="../media/image725.png"/><Relationship Id="rId121" Type="http://schemas.openxmlformats.org/officeDocument/2006/relationships/customXml" Target="../ink/ink716.xml"/><Relationship Id="rId142" Type="http://schemas.openxmlformats.org/officeDocument/2006/relationships/image" Target="../media/image747.png"/><Relationship Id="rId163" Type="http://schemas.openxmlformats.org/officeDocument/2006/relationships/customXml" Target="../ink/ink737.xml"/><Relationship Id="rId184" Type="http://schemas.openxmlformats.org/officeDocument/2006/relationships/image" Target="../media/image768.png"/><Relationship Id="rId219" Type="http://schemas.openxmlformats.org/officeDocument/2006/relationships/customXml" Target="../ink/ink765.xml"/><Relationship Id="rId370" Type="http://schemas.openxmlformats.org/officeDocument/2006/relationships/image" Target="../media/image861.png"/><Relationship Id="rId391" Type="http://schemas.openxmlformats.org/officeDocument/2006/relationships/customXml" Target="../ink/ink850.xml"/><Relationship Id="rId405" Type="http://schemas.openxmlformats.org/officeDocument/2006/relationships/customXml" Target="../ink/ink857.xml"/><Relationship Id="rId426" Type="http://schemas.openxmlformats.org/officeDocument/2006/relationships/image" Target="../media/image889.png"/><Relationship Id="rId447" Type="http://schemas.openxmlformats.org/officeDocument/2006/relationships/customXml" Target="../ink/ink878.xml"/><Relationship Id="rId230" Type="http://schemas.openxmlformats.org/officeDocument/2006/relationships/image" Target="../media/image791.png"/><Relationship Id="rId251" Type="http://schemas.openxmlformats.org/officeDocument/2006/relationships/customXml" Target="../ink/ink781.xml"/><Relationship Id="rId468" Type="http://schemas.openxmlformats.org/officeDocument/2006/relationships/image" Target="../media/image910.png"/><Relationship Id="rId25" Type="http://schemas.openxmlformats.org/officeDocument/2006/relationships/customXml" Target="../ink/ink668.xml"/><Relationship Id="rId46" Type="http://schemas.openxmlformats.org/officeDocument/2006/relationships/image" Target="../media/image699.png"/><Relationship Id="rId67" Type="http://schemas.openxmlformats.org/officeDocument/2006/relationships/customXml" Target="../ink/ink689.xml"/><Relationship Id="rId272" Type="http://schemas.openxmlformats.org/officeDocument/2006/relationships/image" Target="../media/image812.png"/><Relationship Id="rId293" Type="http://schemas.openxmlformats.org/officeDocument/2006/relationships/customXml" Target="../ink/ink801.xml"/><Relationship Id="rId307" Type="http://schemas.openxmlformats.org/officeDocument/2006/relationships/customXml" Target="../ink/ink808.xml"/><Relationship Id="rId328" Type="http://schemas.openxmlformats.org/officeDocument/2006/relationships/image" Target="../media/image840.png"/><Relationship Id="rId349" Type="http://schemas.openxmlformats.org/officeDocument/2006/relationships/customXml" Target="../ink/ink829.xml"/><Relationship Id="rId88" Type="http://schemas.openxmlformats.org/officeDocument/2006/relationships/image" Target="../media/image720.png"/><Relationship Id="rId111" Type="http://schemas.openxmlformats.org/officeDocument/2006/relationships/customXml" Target="../ink/ink711.xml"/><Relationship Id="rId132" Type="http://schemas.openxmlformats.org/officeDocument/2006/relationships/image" Target="../media/image742.png"/><Relationship Id="rId153" Type="http://schemas.openxmlformats.org/officeDocument/2006/relationships/customXml" Target="../ink/ink732.xml"/><Relationship Id="rId174" Type="http://schemas.openxmlformats.org/officeDocument/2006/relationships/image" Target="../media/image763.png"/><Relationship Id="rId195" Type="http://schemas.openxmlformats.org/officeDocument/2006/relationships/customXml" Target="../ink/ink753.xml"/><Relationship Id="rId209" Type="http://schemas.openxmlformats.org/officeDocument/2006/relationships/customXml" Target="../ink/ink760.xml"/><Relationship Id="rId360" Type="http://schemas.openxmlformats.org/officeDocument/2006/relationships/image" Target="../media/image856.png"/><Relationship Id="rId381" Type="http://schemas.openxmlformats.org/officeDocument/2006/relationships/customXml" Target="../ink/ink845.xml"/><Relationship Id="rId416" Type="http://schemas.openxmlformats.org/officeDocument/2006/relationships/image" Target="../media/image884.png"/><Relationship Id="rId220" Type="http://schemas.openxmlformats.org/officeDocument/2006/relationships/image" Target="../media/image786.png"/><Relationship Id="rId241" Type="http://schemas.openxmlformats.org/officeDocument/2006/relationships/customXml" Target="../ink/ink776.xml"/><Relationship Id="rId437" Type="http://schemas.openxmlformats.org/officeDocument/2006/relationships/customXml" Target="../ink/ink873.xml"/><Relationship Id="rId458" Type="http://schemas.openxmlformats.org/officeDocument/2006/relationships/image" Target="../media/image905.png"/><Relationship Id="rId479" Type="http://schemas.openxmlformats.org/officeDocument/2006/relationships/customXml" Target="../ink/ink894.xml"/><Relationship Id="rId15" Type="http://schemas.openxmlformats.org/officeDocument/2006/relationships/customXml" Target="../ink/ink663.xml"/><Relationship Id="rId36" Type="http://schemas.openxmlformats.org/officeDocument/2006/relationships/image" Target="../media/image694.png"/><Relationship Id="rId57" Type="http://schemas.openxmlformats.org/officeDocument/2006/relationships/customXml" Target="../ink/ink684.xml"/><Relationship Id="rId262" Type="http://schemas.openxmlformats.org/officeDocument/2006/relationships/image" Target="../media/image807.png"/><Relationship Id="rId283" Type="http://schemas.openxmlformats.org/officeDocument/2006/relationships/customXml" Target="../ink/ink796.xml"/><Relationship Id="rId318" Type="http://schemas.openxmlformats.org/officeDocument/2006/relationships/image" Target="../media/image835.png"/><Relationship Id="rId339" Type="http://schemas.openxmlformats.org/officeDocument/2006/relationships/customXml" Target="../ink/ink824.xml"/><Relationship Id="rId78" Type="http://schemas.openxmlformats.org/officeDocument/2006/relationships/image" Target="../media/image715.png"/><Relationship Id="rId99" Type="http://schemas.openxmlformats.org/officeDocument/2006/relationships/customXml" Target="../ink/ink705.xml"/><Relationship Id="rId101" Type="http://schemas.openxmlformats.org/officeDocument/2006/relationships/customXml" Target="../ink/ink706.xml"/><Relationship Id="rId122" Type="http://schemas.openxmlformats.org/officeDocument/2006/relationships/image" Target="../media/image737.png"/><Relationship Id="rId143" Type="http://schemas.openxmlformats.org/officeDocument/2006/relationships/customXml" Target="../ink/ink727.xml"/><Relationship Id="rId164" Type="http://schemas.openxmlformats.org/officeDocument/2006/relationships/image" Target="../media/image758.png"/><Relationship Id="rId185" Type="http://schemas.openxmlformats.org/officeDocument/2006/relationships/customXml" Target="../ink/ink748.xml"/><Relationship Id="rId350" Type="http://schemas.openxmlformats.org/officeDocument/2006/relationships/image" Target="../media/image851.png"/><Relationship Id="rId371" Type="http://schemas.openxmlformats.org/officeDocument/2006/relationships/customXml" Target="../ink/ink840.xml"/><Relationship Id="rId406" Type="http://schemas.openxmlformats.org/officeDocument/2006/relationships/image" Target="../media/image879.png"/><Relationship Id="rId9" Type="http://schemas.openxmlformats.org/officeDocument/2006/relationships/customXml" Target="../ink/ink660.xml"/><Relationship Id="rId210" Type="http://schemas.openxmlformats.org/officeDocument/2006/relationships/image" Target="../media/image781.png"/><Relationship Id="rId392" Type="http://schemas.openxmlformats.org/officeDocument/2006/relationships/image" Target="../media/image872.png"/><Relationship Id="rId427" Type="http://schemas.openxmlformats.org/officeDocument/2006/relationships/customXml" Target="../ink/ink868.xml"/><Relationship Id="rId448" Type="http://schemas.openxmlformats.org/officeDocument/2006/relationships/image" Target="../media/image900.png"/><Relationship Id="rId469" Type="http://schemas.openxmlformats.org/officeDocument/2006/relationships/customXml" Target="../ink/ink889.xml"/><Relationship Id="rId26" Type="http://schemas.openxmlformats.org/officeDocument/2006/relationships/image" Target="../media/image689.png"/><Relationship Id="rId231" Type="http://schemas.openxmlformats.org/officeDocument/2006/relationships/customXml" Target="../ink/ink771.xml"/><Relationship Id="rId252" Type="http://schemas.openxmlformats.org/officeDocument/2006/relationships/image" Target="../media/image802.png"/><Relationship Id="rId273" Type="http://schemas.openxmlformats.org/officeDocument/2006/relationships/customXml" Target="../ink/ink791.xml"/><Relationship Id="rId294" Type="http://schemas.openxmlformats.org/officeDocument/2006/relationships/image" Target="../media/image823.png"/><Relationship Id="rId308" Type="http://schemas.openxmlformats.org/officeDocument/2006/relationships/image" Target="../media/image830.png"/><Relationship Id="rId329" Type="http://schemas.openxmlformats.org/officeDocument/2006/relationships/customXml" Target="../ink/ink819.xml"/><Relationship Id="rId480" Type="http://schemas.openxmlformats.org/officeDocument/2006/relationships/image" Target="../media/image916.png"/><Relationship Id="rId47" Type="http://schemas.openxmlformats.org/officeDocument/2006/relationships/customXml" Target="../ink/ink679.xml"/><Relationship Id="rId68" Type="http://schemas.openxmlformats.org/officeDocument/2006/relationships/image" Target="../media/image710.png"/><Relationship Id="rId89" Type="http://schemas.openxmlformats.org/officeDocument/2006/relationships/customXml" Target="../ink/ink700.xml"/><Relationship Id="rId112" Type="http://schemas.openxmlformats.org/officeDocument/2006/relationships/image" Target="../media/image732.png"/><Relationship Id="rId133" Type="http://schemas.openxmlformats.org/officeDocument/2006/relationships/customXml" Target="../ink/ink722.xml"/><Relationship Id="rId154" Type="http://schemas.openxmlformats.org/officeDocument/2006/relationships/image" Target="../media/image753.png"/><Relationship Id="rId175" Type="http://schemas.openxmlformats.org/officeDocument/2006/relationships/customXml" Target="../ink/ink743.xml"/><Relationship Id="rId340" Type="http://schemas.openxmlformats.org/officeDocument/2006/relationships/image" Target="../media/image846.png"/><Relationship Id="rId361" Type="http://schemas.openxmlformats.org/officeDocument/2006/relationships/customXml" Target="../ink/ink835.xml"/><Relationship Id="rId196" Type="http://schemas.openxmlformats.org/officeDocument/2006/relationships/image" Target="../media/image774.png"/><Relationship Id="rId200" Type="http://schemas.openxmlformats.org/officeDocument/2006/relationships/image" Target="../media/image776.png"/><Relationship Id="rId382" Type="http://schemas.openxmlformats.org/officeDocument/2006/relationships/image" Target="../media/image867.png"/><Relationship Id="rId417" Type="http://schemas.openxmlformats.org/officeDocument/2006/relationships/customXml" Target="../ink/ink863.xml"/><Relationship Id="rId438" Type="http://schemas.openxmlformats.org/officeDocument/2006/relationships/image" Target="../media/image895.png"/><Relationship Id="rId459" Type="http://schemas.openxmlformats.org/officeDocument/2006/relationships/customXml" Target="../ink/ink884.xml"/><Relationship Id="rId16" Type="http://schemas.openxmlformats.org/officeDocument/2006/relationships/image" Target="../media/image684.png"/><Relationship Id="rId221" Type="http://schemas.openxmlformats.org/officeDocument/2006/relationships/customXml" Target="../ink/ink766.xml"/><Relationship Id="rId242" Type="http://schemas.openxmlformats.org/officeDocument/2006/relationships/image" Target="../media/image797.png"/><Relationship Id="rId263" Type="http://schemas.openxmlformats.org/officeDocument/2006/relationships/customXml" Target="../ink/ink786.xml"/><Relationship Id="rId284" Type="http://schemas.openxmlformats.org/officeDocument/2006/relationships/image" Target="../media/image818.png"/><Relationship Id="rId319" Type="http://schemas.openxmlformats.org/officeDocument/2006/relationships/customXml" Target="../ink/ink814.xml"/><Relationship Id="rId470" Type="http://schemas.openxmlformats.org/officeDocument/2006/relationships/image" Target="../media/image911.png"/><Relationship Id="rId37" Type="http://schemas.openxmlformats.org/officeDocument/2006/relationships/customXml" Target="../ink/ink674.xml"/><Relationship Id="rId58" Type="http://schemas.openxmlformats.org/officeDocument/2006/relationships/image" Target="../media/image705.png"/><Relationship Id="rId79" Type="http://schemas.openxmlformats.org/officeDocument/2006/relationships/customXml" Target="../ink/ink695.xml"/><Relationship Id="rId102" Type="http://schemas.openxmlformats.org/officeDocument/2006/relationships/image" Target="../media/image727.png"/><Relationship Id="rId123" Type="http://schemas.openxmlformats.org/officeDocument/2006/relationships/customXml" Target="../ink/ink717.xml"/><Relationship Id="rId144" Type="http://schemas.openxmlformats.org/officeDocument/2006/relationships/image" Target="../media/image748.png"/><Relationship Id="rId330" Type="http://schemas.openxmlformats.org/officeDocument/2006/relationships/image" Target="../media/image841.png"/><Relationship Id="rId90" Type="http://schemas.openxmlformats.org/officeDocument/2006/relationships/image" Target="../media/image721.png"/><Relationship Id="rId165" Type="http://schemas.openxmlformats.org/officeDocument/2006/relationships/customXml" Target="../ink/ink738.xml"/><Relationship Id="rId186" Type="http://schemas.openxmlformats.org/officeDocument/2006/relationships/image" Target="../media/image769.png"/><Relationship Id="rId351" Type="http://schemas.openxmlformats.org/officeDocument/2006/relationships/customXml" Target="../ink/ink830.xml"/><Relationship Id="rId372" Type="http://schemas.openxmlformats.org/officeDocument/2006/relationships/image" Target="../media/image862.png"/><Relationship Id="rId393" Type="http://schemas.openxmlformats.org/officeDocument/2006/relationships/customXml" Target="../ink/ink851.xml"/><Relationship Id="rId407" Type="http://schemas.openxmlformats.org/officeDocument/2006/relationships/customXml" Target="../ink/ink858.xml"/><Relationship Id="rId428" Type="http://schemas.openxmlformats.org/officeDocument/2006/relationships/image" Target="../media/image890.png"/><Relationship Id="rId449" Type="http://schemas.openxmlformats.org/officeDocument/2006/relationships/customXml" Target="../ink/ink879.xml"/><Relationship Id="rId211" Type="http://schemas.openxmlformats.org/officeDocument/2006/relationships/customXml" Target="../ink/ink761.xml"/><Relationship Id="rId232" Type="http://schemas.openxmlformats.org/officeDocument/2006/relationships/image" Target="../media/image792.png"/><Relationship Id="rId253" Type="http://schemas.openxmlformats.org/officeDocument/2006/relationships/customXml" Target="../ink/ink782.xml"/><Relationship Id="rId274" Type="http://schemas.openxmlformats.org/officeDocument/2006/relationships/image" Target="../media/image813.png"/><Relationship Id="rId295" Type="http://schemas.openxmlformats.org/officeDocument/2006/relationships/customXml" Target="../ink/ink802.xml"/><Relationship Id="rId309" Type="http://schemas.openxmlformats.org/officeDocument/2006/relationships/customXml" Target="../ink/ink809.xml"/><Relationship Id="rId460" Type="http://schemas.openxmlformats.org/officeDocument/2006/relationships/image" Target="../media/image906.png"/><Relationship Id="rId481" Type="http://schemas.openxmlformats.org/officeDocument/2006/relationships/customXml" Target="../ink/ink895.xml"/><Relationship Id="rId27" Type="http://schemas.openxmlformats.org/officeDocument/2006/relationships/customXml" Target="../ink/ink669.xml"/><Relationship Id="rId48" Type="http://schemas.openxmlformats.org/officeDocument/2006/relationships/image" Target="../media/image700.png"/><Relationship Id="rId69" Type="http://schemas.openxmlformats.org/officeDocument/2006/relationships/customXml" Target="../ink/ink690.xml"/><Relationship Id="rId113" Type="http://schemas.openxmlformats.org/officeDocument/2006/relationships/customXml" Target="../ink/ink712.xml"/><Relationship Id="rId134" Type="http://schemas.openxmlformats.org/officeDocument/2006/relationships/image" Target="../media/image743.png"/><Relationship Id="rId320" Type="http://schemas.openxmlformats.org/officeDocument/2006/relationships/image" Target="../media/image836.png"/><Relationship Id="rId80" Type="http://schemas.openxmlformats.org/officeDocument/2006/relationships/image" Target="../media/image716.png"/><Relationship Id="rId155" Type="http://schemas.openxmlformats.org/officeDocument/2006/relationships/customXml" Target="../ink/ink733.xml"/><Relationship Id="rId176" Type="http://schemas.openxmlformats.org/officeDocument/2006/relationships/image" Target="../media/image764.png"/><Relationship Id="rId197" Type="http://schemas.openxmlformats.org/officeDocument/2006/relationships/customXml" Target="../ink/ink754.xml"/><Relationship Id="rId341" Type="http://schemas.openxmlformats.org/officeDocument/2006/relationships/customXml" Target="../ink/ink825.xml"/><Relationship Id="rId362" Type="http://schemas.openxmlformats.org/officeDocument/2006/relationships/image" Target="../media/image857.png"/><Relationship Id="rId383" Type="http://schemas.openxmlformats.org/officeDocument/2006/relationships/customXml" Target="../ink/ink846.xml"/><Relationship Id="rId418" Type="http://schemas.openxmlformats.org/officeDocument/2006/relationships/image" Target="../media/image885.png"/><Relationship Id="rId439" Type="http://schemas.openxmlformats.org/officeDocument/2006/relationships/customXml" Target="../ink/ink874.xml"/><Relationship Id="rId201" Type="http://schemas.openxmlformats.org/officeDocument/2006/relationships/customXml" Target="../ink/ink756.xml"/><Relationship Id="rId222" Type="http://schemas.openxmlformats.org/officeDocument/2006/relationships/image" Target="../media/image787.png"/><Relationship Id="rId243" Type="http://schemas.openxmlformats.org/officeDocument/2006/relationships/customXml" Target="../ink/ink777.xml"/><Relationship Id="rId264" Type="http://schemas.openxmlformats.org/officeDocument/2006/relationships/image" Target="../media/image808.png"/><Relationship Id="rId285" Type="http://schemas.openxmlformats.org/officeDocument/2006/relationships/customXml" Target="../ink/ink797.xml"/><Relationship Id="rId450" Type="http://schemas.openxmlformats.org/officeDocument/2006/relationships/image" Target="../media/image901.png"/><Relationship Id="rId471" Type="http://schemas.openxmlformats.org/officeDocument/2006/relationships/customXml" Target="../ink/ink890.xml"/><Relationship Id="rId17" Type="http://schemas.openxmlformats.org/officeDocument/2006/relationships/customXml" Target="../ink/ink664.xml"/><Relationship Id="rId38" Type="http://schemas.openxmlformats.org/officeDocument/2006/relationships/image" Target="../media/image695.png"/><Relationship Id="rId59" Type="http://schemas.openxmlformats.org/officeDocument/2006/relationships/customXml" Target="../ink/ink685.xml"/><Relationship Id="rId103" Type="http://schemas.openxmlformats.org/officeDocument/2006/relationships/customXml" Target="../ink/ink707.xml"/><Relationship Id="rId124" Type="http://schemas.openxmlformats.org/officeDocument/2006/relationships/image" Target="../media/image738.png"/><Relationship Id="rId310" Type="http://schemas.openxmlformats.org/officeDocument/2006/relationships/image" Target="../media/image831.png"/><Relationship Id="rId70" Type="http://schemas.openxmlformats.org/officeDocument/2006/relationships/image" Target="../media/image711.png"/><Relationship Id="rId91" Type="http://schemas.openxmlformats.org/officeDocument/2006/relationships/customXml" Target="../ink/ink701.xml"/><Relationship Id="rId145" Type="http://schemas.openxmlformats.org/officeDocument/2006/relationships/customXml" Target="../ink/ink728.xml"/><Relationship Id="rId166" Type="http://schemas.openxmlformats.org/officeDocument/2006/relationships/image" Target="../media/image759.png"/><Relationship Id="rId187" Type="http://schemas.openxmlformats.org/officeDocument/2006/relationships/customXml" Target="../ink/ink749.xml"/><Relationship Id="rId331" Type="http://schemas.openxmlformats.org/officeDocument/2006/relationships/customXml" Target="../ink/ink820.xml"/><Relationship Id="rId352" Type="http://schemas.openxmlformats.org/officeDocument/2006/relationships/image" Target="../media/image852.png"/><Relationship Id="rId373" Type="http://schemas.openxmlformats.org/officeDocument/2006/relationships/customXml" Target="../ink/ink841.xml"/><Relationship Id="rId394" Type="http://schemas.openxmlformats.org/officeDocument/2006/relationships/image" Target="../media/image873.png"/><Relationship Id="rId408" Type="http://schemas.openxmlformats.org/officeDocument/2006/relationships/image" Target="../media/image880.png"/><Relationship Id="rId429" Type="http://schemas.openxmlformats.org/officeDocument/2006/relationships/customXml" Target="../ink/ink8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82.png"/><Relationship Id="rId233" Type="http://schemas.openxmlformats.org/officeDocument/2006/relationships/customXml" Target="../ink/ink772.xml"/><Relationship Id="rId254" Type="http://schemas.openxmlformats.org/officeDocument/2006/relationships/image" Target="../media/image803.png"/><Relationship Id="rId440" Type="http://schemas.openxmlformats.org/officeDocument/2006/relationships/image" Target="../media/image896.png"/><Relationship Id="rId28" Type="http://schemas.openxmlformats.org/officeDocument/2006/relationships/image" Target="../media/image690.png"/><Relationship Id="rId49" Type="http://schemas.openxmlformats.org/officeDocument/2006/relationships/customXml" Target="../ink/ink680.xml"/><Relationship Id="rId114" Type="http://schemas.openxmlformats.org/officeDocument/2006/relationships/image" Target="../media/image733.png"/><Relationship Id="rId275" Type="http://schemas.openxmlformats.org/officeDocument/2006/relationships/customXml" Target="../ink/ink792.xml"/><Relationship Id="rId296" Type="http://schemas.openxmlformats.org/officeDocument/2006/relationships/image" Target="../media/image824.png"/><Relationship Id="rId300" Type="http://schemas.openxmlformats.org/officeDocument/2006/relationships/image" Target="../media/image826.png"/><Relationship Id="rId461" Type="http://schemas.openxmlformats.org/officeDocument/2006/relationships/customXml" Target="../ink/ink885.xml"/><Relationship Id="rId482" Type="http://schemas.openxmlformats.org/officeDocument/2006/relationships/image" Target="../media/image917.png"/><Relationship Id="rId60" Type="http://schemas.openxmlformats.org/officeDocument/2006/relationships/image" Target="../media/image706.png"/><Relationship Id="rId81" Type="http://schemas.openxmlformats.org/officeDocument/2006/relationships/customXml" Target="../ink/ink696.xml"/><Relationship Id="rId135" Type="http://schemas.openxmlformats.org/officeDocument/2006/relationships/customXml" Target="../ink/ink723.xml"/><Relationship Id="rId156" Type="http://schemas.openxmlformats.org/officeDocument/2006/relationships/image" Target="../media/image754.png"/><Relationship Id="rId177" Type="http://schemas.openxmlformats.org/officeDocument/2006/relationships/customXml" Target="../ink/ink744.xml"/><Relationship Id="rId198" Type="http://schemas.openxmlformats.org/officeDocument/2006/relationships/image" Target="../media/image775.png"/><Relationship Id="rId321" Type="http://schemas.openxmlformats.org/officeDocument/2006/relationships/customXml" Target="../ink/ink815.xml"/><Relationship Id="rId342" Type="http://schemas.openxmlformats.org/officeDocument/2006/relationships/image" Target="../media/image847.png"/><Relationship Id="rId363" Type="http://schemas.openxmlformats.org/officeDocument/2006/relationships/customXml" Target="../ink/ink836.xml"/><Relationship Id="rId384" Type="http://schemas.openxmlformats.org/officeDocument/2006/relationships/image" Target="../media/image868.png"/><Relationship Id="rId419" Type="http://schemas.openxmlformats.org/officeDocument/2006/relationships/customXml" Target="../ink/ink864.xml"/><Relationship Id="rId202" Type="http://schemas.openxmlformats.org/officeDocument/2006/relationships/image" Target="../media/image777.png"/><Relationship Id="rId223" Type="http://schemas.openxmlformats.org/officeDocument/2006/relationships/customXml" Target="../ink/ink767.xml"/><Relationship Id="rId244" Type="http://schemas.openxmlformats.org/officeDocument/2006/relationships/image" Target="../media/image798.png"/><Relationship Id="rId430" Type="http://schemas.openxmlformats.org/officeDocument/2006/relationships/image" Target="../media/image891.png"/><Relationship Id="rId18" Type="http://schemas.openxmlformats.org/officeDocument/2006/relationships/image" Target="../media/image685.png"/><Relationship Id="rId39" Type="http://schemas.openxmlformats.org/officeDocument/2006/relationships/customXml" Target="../ink/ink675.xml"/><Relationship Id="rId265" Type="http://schemas.openxmlformats.org/officeDocument/2006/relationships/customXml" Target="../ink/ink787.xml"/><Relationship Id="rId286" Type="http://schemas.openxmlformats.org/officeDocument/2006/relationships/image" Target="../media/image819.png"/><Relationship Id="rId451" Type="http://schemas.openxmlformats.org/officeDocument/2006/relationships/customXml" Target="../ink/ink880.xml"/><Relationship Id="rId472" Type="http://schemas.openxmlformats.org/officeDocument/2006/relationships/image" Target="../media/image912.png"/><Relationship Id="rId50" Type="http://schemas.openxmlformats.org/officeDocument/2006/relationships/image" Target="../media/image701.png"/><Relationship Id="rId104" Type="http://schemas.openxmlformats.org/officeDocument/2006/relationships/image" Target="../media/image728.png"/><Relationship Id="rId125" Type="http://schemas.openxmlformats.org/officeDocument/2006/relationships/customXml" Target="../ink/ink718.xml"/><Relationship Id="rId146" Type="http://schemas.openxmlformats.org/officeDocument/2006/relationships/image" Target="../media/image749.png"/><Relationship Id="rId167" Type="http://schemas.openxmlformats.org/officeDocument/2006/relationships/customXml" Target="../ink/ink739.xml"/><Relationship Id="rId188" Type="http://schemas.openxmlformats.org/officeDocument/2006/relationships/image" Target="../media/image770.png"/><Relationship Id="rId311" Type="http://schemas.openxmlformats.org/officeDocument/2006/relationships/customXml" Target="../ink/ink810.xml"/><Relationship Id="rId332" Type="http://schemas.openxmlformats.org/officeDocument/2006/relationships/image" Target="../media/image842.png"/><Relationship Id="rId353" Type="http://schemas.openxmlformats.org/officeDocument/2006/relationships/customXml" Target="../ink/ink831.xml"/><Relationship Id="rId374" Type="http://schemas.openxmlformats.org/officeDocument/2006/relationships/image" Target="../media/image863.png"/><Relationship Id="rId395" Type="http://schemas.openxmlformats.org/officeDocument/2006/relationships/customXml" Target="../ink/ink852.xml"/><Relationship Id="rId409" Type="http://schemas.openxmlformats.org/officeDocument/2006/relationships/customXml" Target="../ink/ink859.xml"/><Relationship Id="rId71" Type="http://schemas.openxmlformats.org/officeDocument/2006/relationships/customXml" Target="../ink/ink691.xml"/><Relationship Id="rId92" Type="http://schemas.openxmlformats.org/officeDocument/2006/relationships/image" Target="../media/image722.png"/><Relationship Id="rId213" Type="http://schemas.openxmlformats.org/officeDocument/2006/relationships/customXml" Target="../ink/ink762.xml"/><Relationship Id="rId234" Type="http://schemas.openxmlformats.org/officeDocument/2006/relationships/image" Target="../media/image793.png"/><Relationship Id="rId420" Type="http://schemas.openxmlformats.org/officeDocument/2006/relationships/image" Target="../media/image886.png"/><Relationship Id="rId2" Type="http://schemas.openxmlformats.org/officeDocument/2006/relationships/image" Target="../media/image676.png"/><Relationship Id="rId29" Type="http://schemas.openxmlformats.org/officeDocument/2006/relationships/customXml" Target="../ink/ink670.xml"/><Relationship Id="rId255" Type="http://schemas.openxmlformats.org/officeDocument/2006/relationships/customXml" Target="../ink/ink783.xml"/><Relationship Id="rId276" Type="http://schemas.openxmlformats.org/officeDocument/2006/relationships/image" Target="../media/image814.png"/><Relationship Id="rId297" Type="http://schemas.openxmlformats.org/officeDocument/2006/relationships/customXml" Target="../ink/ink803.xml"/><Relationship Id="rId441" Type="http://schemas.openxmlformats.org/officeDocument/2006/relationships/customXml" Target="../ink/ink875.xml"/><Relationship Id="rId462" Type="http://schemas.openxmlformats.org/officeDocument/2006/relationships/image" Target="../media/image907.png"/><Relationship Id="rId40" Type="http://schemas.openxmlformats.org/officeDocument/2006/relationships/image" Target="../media/image696.png"/><Relationship Id="rId115" Type="http://schemas.openxmlformats.org/officeDocument/2006/relationships/customXml" Target="../ink/ink713.xml"/><Relationship Id="rId136" Type="http://schemas.openxmlformats.org/officeDocument/2006/relationships/image" Target="../media/image744.png"/><Relationship Id="rId157" Type="http://schemas.openxmlformats.org/officeDocument/2006/relationships/customXml" Target="../ink/ink734.xml"/><Relationship Id="rId178" Type="http://schemas.openxmlformats.org/officeDocument/2006/relationships/image" Target="../media/image765.png"/><Relationship Id="rId301" Type="http://schemas.openxmlformats.org/officeDocument/2006/relationships/customXml" Target="../ink/ink805.xml"/><Relationship Id="rId322" Type="http://schemas.openxmlformats.org/officeDocument/2006/relationships/image" Target="../media/image837.png"/><Relationship Id="rId343" Type="http://schemas.openxmlformats.org/officeDocument/2006/relationships/customXml" Target="../ink/ink826.xml"/><Relationship Id="rId364" Type="http://schemas.openxmlformats.org/officeDocument/2006/relationships/image" Target="../media/image858.png"/><Relationship Id="rId61" Type="http://schemas.openxmlformats.org/officeDocument/2006/relationships/customXml" Target="../ink/ink686.xml"/><Relationship Id="rId82" Type="http://schemas.openxmlformats.org/officeDocument/2006/relationships/image" Target="../media/image717.png"/><Relationship Id="rId199" Type="http://schemas.openxmlformats.org/officeDocument/2006/relationships/customXml" Target="../ink/ink755.xml"/><Relationship Id="rId203" Type="http://schemas.openxmlformats.org/officeDocument/2006/relationships/customXml" Target="../ink/ink757.xml"/><Relationship Id="rId385" Type="http://schemas.openxmlformats.org/officeDocument/2006/relationships/customXml" Target="../ink/ink847.xml"/><Relationship Id="rId19" Type="http://schemas.openxmlformats.org/officeDocument/2006/relationships/customXml" Target="../ink/ink665.xml"/><Relationship Id="rId224" Type="http://schemas.openxmlformats.org/officeDocument/2006/relationships/image" Target="../media/image788.png"/><Relationship Id="rId245" Type="http://schemas.openxmlformats.org/officeDocument/2006/relationships/customXml" Target="../ink/ink778.xml"/><Relationship Id="rId266" Type="http://schemas.openxmlformats.org/officeDocument/2006/relationships/image" Target="../media/image809.png"/><Relationship Id="rId287" Type="http://schemas.openxmlformats.org/officeDocument/2006/relationships/customXml" Target="../ink/ink798.xml"/><Relationship Id="rId410" Type="http://schemas.openxmlformats.org/officeDocument/2006/relationships/image" Target="../media/image881.png"/><Relationship Id="rId431" Type="http://schemas.openxmlformats.org/officeDocument/2006/relationships/customXml" Target="../ink/ink870.xml"/><Relationship Id="rId452" Type="http://schemas.openxmlformats.org/officeDocument/2006/relationships/image" Target="../media/image902.png"/><Relationship Id="rId473" Type="http://schemas.openxmlformats.org/officeDocument/2006/relationships/customXml" Target="../ink/ink891.xml"/><Relationship Id="rId30" Type="http://schemas.openxmlformats.org/officeDocument/2006/relationships/image" Target="../media/image691.png"/><Relationship Id="rId105" Type="http://schemas.openxmlformats.org/officeDocument/2006/relationships/customXml" Target="../ink/ink708.xml"/><Relationship Id="rId126" Type="http://schemas.openxmlformats.org/officeDocument/2006/relationships/image" Target="../media/image739.png"/><Relationship Id="rId147" Type="http://schemas.openxmlformats.org/officeDocument/2006/relationships/customXml" Target="../ink/ink729.xml"/><Relationship Id="rId168" Type="http://schemas.openxmlformats.org/officeDocument/2006/relationships/image" Target="../media/image760.png"/><Relationship Id="rId312" Type="http://schemas.openxmlformats.org/officeDocument/2006/relationships/image" Target="../media/image832.png"/><Relationship Id="rId333" Type="http://schemas.openxmlformats.org/officeDocument/2006/relationships/customXml" Target="../ink/ink821.xml"/><Relationship Id="rId354" Type="http://schemas.openxmlformats.org/officeDocument/2006/relationships/image" Target="../media/image853.png"/><Relationship Id="rId51" Type="http://schemas.openxmlformats.org/officeDocument/2006/relationships/customXml" Target="../ink/ink681.xml"/><Relationship Id="rId72" Type="http://schemas.openxmlformats.org/officeDocument/2006/relationships/image" Target="../media/image712.png"/><Relationship Id="rId93" Type="http://schemas.openxmlformats.org/officeDocument/2006/relationships/customXml" Target="../ink/ink702.xml"/><Relationship Id="rId189" Type="http://schemas.openxmlformats.org/officeDocument/2006/relationships/customXml" Target="../ink/ink750.xml"/><Relationship Id="rId375" Type="http://schemas.openxmlformats.org/officeDocument/2006/relationships/customXml" Target="../ink/ink842.xml"/><Relationship Id="rId396" Type="http://schemas.openxmlformats.org/officeDocument/2006/relationships/image" Target="../media/image874.png"/><Relationship Id="rId3" Type="http://schemas.openxmlformats.org/officeDocument/2006/relationships/image" Target="../media/image677.png"/><Relationship Id="rId214" Type="http://schemas.openxmlformats.org/officeDocument/2006/relationships/image" Target="../media/image783.png"/><Relationship Id="rId235" Type="http://schemas.openxmlformats.org/officeDocument/2006/relationships/customXml" Target="../ink/ink773.xml"/><Relationship Id="rId277" Type="http://schemas.openxmlformats.org/officeDocument/2006/relationships/customXml" Target="../ink/ink793.xml"/><Relationship Id="rId298" Type="http://schemas.openxmlformats.org/officeDocument/2006/relationships/image" Target="../media/image825.png"/><Relationship Id="rId400" Type="http://schemas.openxmlformats.org/officeDocument/2006/relationships/image" Target="../media/image876.png"/><Relationship Id="rId421" Type="http://schemas.openxmlformats.org/officeDocument/2006/relationships/customXml" Target="../ink/ink865.xml"/><Relationship Id="rId442" Type="http://schemas.openxmlformats.org/officeDocument/2006/relationships/image" Target="../media/image897.png"/><Relationship Id="rId463" Type="http://schemas.openxmlformats.org/officeDocument/2006/relationships/customXml" Target="../ink/ink886.xml"/><Relationship Id="rId116" Type="http://schemas.openxmlformats.org/officeDocument/2006/relationships/image" Target="../media/image734.png"/><Relationship Id="rId137" Type="http://schemas.openxmlformats.org/officeDocument/2006/relationships/customXml" Target="../ink/ink724.xml"/><Relationship Id="rId158" Type="http://schemas.openxmlformats.org/officeDocument/2006/relationships/image" Target="../media/image755.png"/><Relationship Id="rId302" Type="http://schemas.openxmlformats.org/officeDocument/2006/relationships/image" Target="../media/image827.png"/><Relationship Id="rId323" Type="http://schemas.openxmlformats.org/officeDocument/2006/relationships/customXml" Target="../ink/ink816.xml"/><Relationship Id="rId344" Type="http://schemas.openxmlformats.org/officeDocument/2006/relationships/image" Target="../media/image848.png"/><Relationship Id="rId20" Type="http://schemas.openxmlformats.org/officeDocument/2006/relationships/image" Target="../media/image686.png"/><Relationship Id="rId41" Type="http://schemas.openxmlformats.org/officeDocument/2006/relationships/customXml" Target="../ink/ink676.xml"/><Relationship Id="rId62" Type="http://schemas.openxmlformats.org/officeDocument/2006/relationships/image" Target="../media/image707.png"/><Relationship Id="rId83" Type="http://schemas.openxmlformats.org/officeDocument/2006/relationships/customXml" Target="../ink/ink697.xml"/><Relationship Id="rId179" Type="http://schemas.openxmlformats.org/officeDocument/2006/relationships/customXml" Target="../ink/ink745.xml"/><Relationship Id="rId365" Type="http://schemas.openxmlformats.org/officeDocument/2006/relationships/customXml" Target="../ink/ink837.xml"/><Relationship Id="rId386" Type="http://schemas.openxmlformats.org/officeDocument/2006/relationships/image" Target="../media/image869.png"/><Relationship Id="rId190" Type="http://schemas.openxmlformats.org/officeDocument/2006/relationships/image" Target="../media/image771.png"/><Relationship Id="rId204" Type="http://schemas.openxmlformats.org/officeDocument/2006/relationships/image" Target="../media/image778.png"/><Relationship Id="rId225" Type="http://schemas.openxmlformats.org/officeDocument/2006/relationships/customXml" Target="../ink/ink768.xml"/><Relationship Id="rId246" Type="http://schemas.openxmlformats.org/officeDocument/2006/relationships/image" Target="../media/image799.png"/><Relationship Id="rId267" Type="http://schemas.openxmlformats.org/officeDocument/2006/relationships/customXml" Target="../ink/ink788.xml"/><Relationship Id="rId288" Type="http://schemas.openxmlformats.org/officeDocument/2006/relationships/image" Target="../media/image820.png"/><Relationship Id="rId411" Type="http://schemas.openxmlformats.org/officeDocument/2006/relationships/customXml" Target="../ink/ink860.xml"/><Relationship Id="rId432" Type="http://schemas.openxmlformats.org/officeDocument/2006/relationships/image" Target="../media/image892.png"/><Relationship Id="rId453" Type="http://schemas.openxmlformats.org/officeDocument/2006/relationships/customXml" Target="../ink/ink881.xml"/><Relationship Id="rId474" Type="http://schemas.openxmlformats.org/officeDocument/2006/relationships/image" Target="../media/image913.png"/><Relationship Id="rId106" Type="http://schemas.openxmlformats.org/officeDocument/2006/relationships/image" Target="../media/image729.png"/><Relationship Id="rId127" Type="http://schemas.openxmlformats.org/officeDocument/2006/relationships/customXml" Target="../ink/ink719.xml"/><Relationship Id="rId313" Type="http://schemas.openxmlformats.org/officeDocument/2006/relationships/customXml" Target="../ink/ink811.xml"/><Relationship Id="rId10" Type="http://schemas.openxmlformats.org/officeDocument/2006/relationships/image" Target="../media/image681.png"/><Relationship Id="rId31" Type="http://schemas.openxmlformats.org/officeDocument/2006/relationships/customXml" Target="../ink/ink671.xml"/><Relationship Id="rId52" Type="http://schemas.openxmlformats.org/officeDocument/2006/relationships/image" Target="../media/image702.png"/><Relationship Id="rId73" Type="http://schemas.openxmlformats.org/officeDocument/2006/relationships/customXml" Target="../ink/ink692.xml"/><Relationship Id="rId94" Type="http://schemas.openxmlformats.org/officeDocument/2006/relationships/image" Target="../media/image723.png"/><Relationship Id="rId148" Type="http://schemas.openxmlformats.org/officeDocument/2006/relationships/image" Target="../media/image750.png"/><Relationship Id="rId169" Type="http://schemas.openxmlformats.org/officeDocument/2006/relationships/customXml" Target="../ink/ink740.xml"/><Relationship Id="rId334" Type="http://schemas.openxmlformats.org/officeDocument/2006/relationships/image" Target="../media/image843.png"/><Relationship Id="rId355" Type="http://schemas.openxmlformats.org/officeDocument/2006/relationships/customXml" Target="../ink/ink832.xml"/><Relationship Id="rId376" Type="http://schemas.openxmlformats.org/officeDocument/2006/relationships/image" Target="../media/image864.png"/><Relationship Id="rId397" Type="http://schemas.openxmlformats.org/officeDocument/2006/relationships/customXml" Target="../ink/ink853.xml"/><Relationship Id="rId4" Type="http://schemas.openxmlformats.org/officeDocument/2006/relationships/image" Target="../media/image678.png"/><Relationship Id="rId180" Type="http://schemas.openxmlformats.org/officeDocument/2006/relationships/image" Target="../media/image766.png"/><Relationship Id="rId215" Type="http://schemas.openxmlformats.org/officeDocument/2006/relationships/customXml" Target="../ink/ink763.xml"/><Relationship Id="rId236" Type="http://schemas.openxmlformats.org/officeDocument/2006/relationships/image" Target="../media/image794.png"/><Relationship Id="rId278" Type="http://schemas.openxmlformats.org/officeDocument/2006/relationships/image" Target="../media/image815.png"/><Relationship Id="rId401" Type="http://schemas.openxmlformats.org/officeDocument/2006/relationships/customXml" Target="../ink/ink855.xml"/><Relationship Id="rId422" Type="http://schemas.openxmlformats.org/officeDocument/2006/relationships/image" Target="../media/image887.png"/><Relationship Id="rId443" Type="http://schemas.openxmlformats.org/officeDocument/2006/relationships/customXml" Target="../ink/ink876.xml"/><Relationship Id="rId464" Type="http://schemas.openxmlformats.org/officeDocument/2006/relationships/image" Target="../media/image908.png"/><Relationship Id="rId303" Type="http://schemas.openxmlformats.org/officeDocument/2006/relationships/customXml" Target="../ink/ink806.xml"/><Relationship Id="rId42" Type="http://schemas.openxmlformats.org/officeDocument/2006/relationships/image" Target="../media/image697.png"/><Relationship Id="rId84" Type="http://schemas.openxmlformats.org/officeDocument/2006/relationships/image" Target="../media/image718.png"/><Relationship Id="rId138" Type="http://schemas.openxmlformats.org/officeDocument/2006/relationships/image" Target="../media/image745.png"/><Relationship Id="rId345" Type="http://schemas.openxmlformats.org/officeDocument/2006/relationships/customXml" Target="../ink/ink827.xml"/><Relationship Id="rId387" Type="http://schemas.openxmlformats.org/officeDocument/2006/relationships/customXml" Target="../ink/ink848.xml"/><Relationship Id="rId191" Type="http://schemas.openxmlformats.org/officeDocument/2006/relationships/customXml" Target="../ink/ink751.xml"/><Relationship Id="rId205" Type="http://schemas.openxmlformats.org/officeDocument/2006/relationships/customXml" Target="../ink/ink758.xml"/><Relationship Id="rId247" Type="http://schemas.openxmlformats.org/officeDocument/2006/relationships/customXml" Target="../ink/ink779.xml"/><Relationship Id="rId412" Type="http://schemas.openxmlformats.org/officeDocument/2006/relationships/image" Target="../media/image882.png"/><Relationship Id="rId107" Type="http://schemas.openxmlformats.org/officeDocument/2006/relationships/customXml" Target="../ink/ink709.xml"/><Relationship Id="rId289" Type="http://schemas.openxmlformats.org/officeDocument/2006/relationships/customXml" Target="../ink/ink799.xml"/><Relationship Id="rId454" Type="http://schemas.openxmlformats.org/officeDocument/2006/relationships/image" Target="../media/image903.png"/><Relationship Id="rId11" Type="http://schemas.openxmlformats.org/officeDocument/2006/relationships/customXml" Target="../ink/ink661.xml"/><Relationship Id="rId53" Type="http://schemas.openxmlformats.org/officeDocument/2006/relationships/customXml" Target="../ink/ink682.xml"/><Relationship Id="rId149" Type="http://schemas.openxmlformats.org/officeDocument/2006/relationships/customXml" Target="../ink/ink730.xml"/><Relationship Id="rId314" Type="http://schemas.openxmlformats.org/officeDocument/2006/relationships/image" Target="../media/image833.png"/><Relationship Id="rId356" Type="http://schemas.openxmlformats.org/officeDocument/2006/relationships/image" Target="../media/image854.png"/><Relationship Id="rId398" Type="http://schemas.openxmlformats.org/officeDocument/2006/relationships/image" Target="../media/image875.png"/><Relationship Id="rId95" Type="http://schemas.openxmlformats.org/officeDocument/2006/relationships/customXml" Target="../ink/ink703.xml"/><Relationship Id="rId160" Type="http://schemas.openxmlformats.org/officeDocument/2006/relationships/image" Target="../media/image756.png"/><Relationship Id="rId216" Type="http://schemas.openxmlformats.org/officeDocument/2006/relationships/image" Target="../media/image784.png"/><Relationship Id="rId423" Type="http://schemas.openxmlformats.org/officeDocument/2006/relationships/customXml" Target="../ink/ink866.xml"/><Relationship Id="rId258" Type="http://schemas.openxmlformats.org/officeDocument/2006/relationships/image" Target="../media/image805.png"/><Relationship Id="rId465" Type="http://schemas.openxmlformats.org/officeDocument/2006/relationships/customXml" Target="../ink/ink887.xml"/><Relationship Id="rId22" Type="http://schemas.openxmlformats.org/officeDocument/2006/relationships/image" Target="../media/image687.png"/><Relationship Id="rId64" Type="http://schemas.openxmlformats.org/officeDocument/2006/relationships/image" Target="../media/image708.png"/><Relationship Id="rId118" Type="http://schemas.openxmlformats.org/officeDocument/2006/relationships/image" Target="../media/image735.png"/><Relationship Id="rId325" Type="http://schemas.openxmlformats.org/officeDocument/2006/relationships/customXml" Target="../ink/ink817.xml"/><Relationship Id="rId367" Type="http://schemas.openxmlformats.org/officeDocument/2006/relationships/customXml" Target="../ink/ink838.xml"/><Relationship Id="rId171" Type="http://schemas.openxmlformats.org/officeDocument/2006/relationships/customXml" Target="../ink/ink741.xml"/><Relationship Id="rId227" Type="http://schemas.openxmlformats.org/officeDocument/2006/relationships/customXml" Target="../ink/ink769.xml"/><Relationship Id="rId269" Type="http://schemas.openxmlformats.org/officeDocument/2006/relationships/customXml" Target="../ink/ink789.xml"/><Relationship Id="rId434" Type="http://schemas.openxmlformats.org/officeDocument/2006/relationships/image" Target="../media/image893.png"/><Relationship Id="rId476" Type="http://schemas.openxmlformats.org/officeDocument/2006/relationships/image" Target="../media/image914.png"/><Relationship Id="rId33" Type="http://schemas.openxmlformats.org/officeDocument/2006/relationships/customXml" Target="../ink/ink672.xml"/><Relationship Id="rId129" Type="http://schemas.openxmlformats.org/officeDocument/2006/relationships/customXml" Target="../ink/ink720.xml"/><Relationship Id="rId280" Type="http://schemas.openxmlformats.org/officeDocument/2006/relationships/image" Target="../media/image816.png"/><Relationship Id="rId336" Type="http://schemas.openxmlformats.org/officeDocument/2006/relationships/image" Target="../media/image844.png"/><Relationship Id="rId75" Type="http://schemas.openxmlformats.org/officeDocument/2006/relationships/customXml" Target="../ink/ink693.xml"/><Relationship Id="rId140" Type="http://schemas.openxmlformats.org/officeDocument/2006/relationships/image" Target="../media/image746.png"/><Relationship Id="rId182" Type="http://schemas.openxmlformats.org/officeDocument/2006/relationships/image" Target="../media/image767.png"/><Relationship Id="rId378" Type="http://schemas.openxmlformats.org/officeDocument/2006/relationships/image" Target="../media/image865.png"/><Relationship Id="rId403" Type="http://schemas.openxmlformats.org/officeDocument/2006/relationships/customXml" Target="../ink/ink856.xml"/><Relationship Id="rId6" Type="http://schemas.openxmlformats.org/officeDocument/2006/relationships/image" Target="../media/image679.png"/><Relationship Id="rId238" Type="http://schemas.openxmlformats.org/officeDocument/2006/relationships/image" Target="../media/image795.png"/><Relationship Id="rId445" Type="http://schemas.openxmlformats.org/officeDocument/2006/relationships/customXml" Target="../ink/ink877.xml"/><Relationship Id="rId291" Type="http://schemas.openxmlformats.org/officeDocument/2006/relationships/customXml" Target="../ink/ink800.xml"/><Relationship Id="rId305" Type="http://schemas.openxmlformats.org/officeDocument/2006/relationships/customXml" Target="../ink/ink807.xml"/><Relationship Id="rId347" Type="http://schemas.openxmlformats.org/officeDocument/2006/relationships/customXml" Target="../ink/ink828.xml"/><Relationship Id="rId44" Type="http://schemas.openxmlformats.org/officeDocument/2006/relationships/image" Target="../media/image698.png"/><Relationship Id="rId86" Type="http://schemas.openxmlformats.org/officeDocument/2006/relationships/image" Target="../media/image719.png"/><Relationship Id="rId151" Type="http://schemas.openxmlformats.org/officeDocument/2006/relationships/customXml" Target="../ink/ink731.xml"/><Relationship Id="rId389" Type="http://schemas.openxmlformats.org/officeDocument/2006/relationships/customXml" Target="../ink/ink849.xml"/><Relationship Id="rId193" Type="http://schemas.openxmlformats.org/officeDocument/2006/relationships/customXml" Target="../ink/ink752.xml"/><Relationship Id="rId207" Type="http://schemas.openxmlformats.org/officeDocument/2006/relationships/customXml" Target="../ink/ink759.xml"/><Relationship Id="rId249" Type="http://schemas.openxmlformats.org/officeDocument/2006/relationships/customXml" Target="../ink/ink780.xml"/><Relationship Id="rId414" Type="http://schemas.openxmlformats.org/officeDocument/2006/relationships/image" Target="../media/image883.png"/><Relationship Id="rId456" Type="http://schemas.openxmlformats.org/officeDocument/2006/relationships/image" Target="../media/image9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9.png"/><Relationship Id="rId2" Type="http://schemas.openxmlformats.org/officeDocument/2006/relationships/image" Target="../media/image8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2.png"/><Relationship Id="rId5" Type="http://schemas.openxmlformats.org/officeDocument/2006/relationships/image" Target="../media/image921.png"/><Relationship Id="rId4" Type="http://schemas.openxmlformats.org/officeDocument/2006/relationships/image" Target="../media/image9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71.png"/><Relationship Id="rId366" Type="http://schemas.openxmlformats.org/officeDocument/2006/relationships/image" Target="../media/image192.png"/><Relationship Id="rId170" Type="http://schemas.openxmlformats.org/officeDocument/2006/relationships/image" Target="../media/image94.png"/><Relationship Id="rId226" Type="http://schemas.openxmlformats.org/officeDocument/2006/relationships/image" Target="../media/image122.png"/><Relationship Id="rId433" Type="http://schemas.openxmlformats.org/officeDocument/2006/relationships/customXml" Target="../ink/ink216.xml"/><Relationship Id="rId268" Type="http://schemas.openxmlformats.org/officeDocument/2006/relationships/image" Target="../media/image143.png"/><Relationship Id="rId475" Type="http://schemas.openxmlformats.org/officeDocument/2006/relationships/customXml" Target="../ink/ink237.xml"/><Relationship Id="rId32" Type="http://schemas.openxmlformats.org/officeDocument/2006/relationships/image" Target="../media/image25.png"/><Relationship Id="rId74" Type="http://schemas.openxmlformats.org/officeDocument/2006/relationships/image" Target="../media/image46.png"/><Relationship Id="rId128" Type="http://schemas.openxmlformats.org/officeDocument/2006/relationships/image" Target="../media/image73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10.png"/><Relationship Id="rId279" Type="http://schemas.openxmlformats.org/officeDocument/2006/relationships/customXml" Target="../ink/ink139.xml"/><Relationship Id="rId444" Type="http://schemas.openxmlformats.org/officeDocument/2006/relationships/image" Target="../media/image231.png"/><Relationship Id="rId486" Type="http://schemas.openxmlformats.org/officeDocument/2006/relationships/image" Target="../media/image252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54.png"/><Relationship Id="rId304" Type="http://schemas.openxmlformats.org/officeDocument/2006/relationships/image" Target="../media/image161.png"/><Relationship Id="rId346" Type="http://schemas.openxmlformats.org/officeDocument/2006/relationships/image" Target="../media/image182.png"/><Relationship Id="rId388" Type="http://schemas.openxmlformats.org/officeDocument/2006/relationships/image" Target="../media/image203.png"/><Relationship Id="rId85" Type="http://schemas.openxmlformats.org/officeDocument/2006/relationships/customXml" Target="../ink/ink42.xml"/><Relationship Id="rId150" Type="http://schemas.openxmlformats.org/officeDocument/2006/relationships/image" Target="../media/image84.png"/><Relationship Id="rId192" Type="http://schemas.openxmlformats.org/officeDocument/2006/relationships/image" Target="../media/image105.png"/><Relationship Id="rId206" Type="http://schemas.openxmlformats.org/officeDocument/2006/relationships/image" Target="../media/image112.png"/><Relationship Id="rId413" Type="http://schemas.openxmlformats.org/officeDocument/2006/relationships/customXml" Target="../ink/ink206.xml"/><Relationship Id="rId248" Type="http://schemas.openxmlformats.org/officeDocument/2006/relationships/image" Target="../media/image133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image" Target="../media/image15.png"/><Relationship Id="rId108" Type="http://schemas.openxmlformats.org/officeDocument/2006/relationships/image" Target="../media/image63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36.png"/><Relationship Id="rId96" Type="http://schemas.openxmlformats.org/officeDocument/2006/relationships/image" Target="../media/image5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21.png"/><Relationship Id="rId466" Type="http://schemas.openxmlformats.org/officeDocument/2006/relationships/image" Target="../media/image242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44.png"/><Relationship Id="rId326" Type="http://schemas.openxmlformats.org/officeDocument/2006/relationships/image" Target="../media/image172.png"/><Relationship Id="rId65" Type="http://schemas.openxmlformats.org/officeDocument/2006/relationships/customXml" Target="../ink/ink32.xml"/><Relationship Id="rId130" Type="http://schemas.openxmlformats.org/officeDocument/2006/relationships/image" Target="../media/image74.png"/><Relationship Id="rId368" Type="http://schemas.openxmlformats.org/officeDocument/2006/relationships/image" Target="../media/image193.png"/><Relationship Id="rId172" Type="http://schemas.openxmlformats.org/officeDocument/2006/relationships/image" Target="../media/image95.png"/><Relationship Id="rId228" Type="http://schemas.openxmlformats.org/officeDocument/2006/relationships/image" Target="../media/image123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image" Target="../media/image26.png"/><Relationship Id="rId76" Type="http://schemas.openxmlformats.org/officeDocument/2006/relationships/image" Target="../media/image47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204.png"/><Relationship Id="rId404" Type="http://schemas.openxmlformats.org/officeDocument/2006/relationships/image" Target="../media/image211.png"/><Relationship Id="rId446" Type="http://schemas.openxmlformats.org/officeDocument/2006/relationships/image" Target="../media/image232.png"/><Relationship Id="rId250" Type="http://schemas.openxmlformats.org/officeDocument/2006/relationships/image" Target="../media/image134.png"/><Relationship Id="rId271" Type="http://schemas.openxmlformats.org/officeDocument/2006/relationships/customXml" Target="../ink/ink135.xml"/><Relationship Id="rId292" Type="http://schemas.openxmlformats.org/officeDocument/2006/relationships/image" Target="../media/image155.png"/><Relationship Id="rId306" Type="http://schemas.openxmlformats.org/officeDocument/2006/relationships/image" Target="../media/image162.png"/><Relationship Id="rId488" Type="http://schemas.openxmlformats.org/officeDocument/2006/relationships/image" Target="../media/image253.png"/><Relationship Id="rId24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42.png"/><Relationship Id="rId87" Type="http://schemas.openxmlformats.org/officeDocument/2006/relationships/customXml" Target="../ink/ink43.xml"/><Relationship Id="rId110" Type="http://schemas.openxmlformats.org/officeDocument/2006/relationships/image" Target="../media/image64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48" Type="http://schemas.openxmlformats.org/officeDocument/2006/relationships/image" Target="../media/image183.png"/><Relationship Id="rId369" Type="http://schemas.openxmlformats.org/officeDocument/2006/relationships/customXml" Target="../ink/ink184.xml"/><Relationship Id="rId152" Type="http://schemas.openxmlformats.org/officeDocument/2006/relationships/image" Target="../media/image85.png"/><Relationship Id="rId173" Type="http://schemas.openxmlformats.org/officeDocument/2006/relationships/customXml" Target="../ink/ink86.xml"/><Relationship Id="rId194" Type="http://schemas.openxmlformats.org/officeDocument/2006/relationships/image" Target="../media/image106.png"/><Relationship Id="rId208" Type="http://schemas.openxmlformats.org/officeDocument/2006/relationships/image" Target="../media/image113.png"/><Relationship Id="rId229" Type="http://schemas.openxmlformats.org/officeDocument/2006/relationships/customXml" Target="../ink/ink114.xml"/><Relationship Id="rId380" Type="http://schemas.openxmlformats.org/officeDocument/2006/relationships/image" Target="../media/image199.png"/><Relationship Id="rId415" Type="http://schemas.openxmlformats.org/officeDocument/2006/relationships/customXml" Target="../ink/ink207.xml"/><Relationship Id="rId436" Type="http://schemas.openxmlformats.org/officeDocument/2006/relationships/image" Target="../media/image227.png"/><Relationship Id="rId457" Type="http://schemas.openxmlformats.org/officeDocument/2006/relationships/customXml" Target="../ink/ink228.xml"/><Relationship Id="rId240" Type="http://schemas.openxmlformats.org/officeDocument/2006/relationships/image" Target="../media/image129.png"/><Relationship Id="rId261" Type="http://schemas.openxmlformats.org/officeDocument/2006/relationships/customXml" Target="../ink/ink130.xml"/><Relationship Id="rId478" Type="http://schemas.openxmlformats.org/officeDocument/2006/relationships/image" Target="../media/image248.png"/><Relationship Id="rId14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37.png"/><Relationship Id="rId77" Type="http://schemas.openxmlformats.org/officeDocument/2006/relationships/customXml" Target="../ink/ink38.xml"/><Relationship Id="rId100" Type="http://schemas.openxmlformats.org/officeDocument/2006/relationships/image" Target="../media/image59.png"/><Relationship Id="rId282" Type="http://schemas.openxmlformats.org/officeDocument/2006/relationships/image" Target="../media/image150.png"/><Relationship Id="rId317" Type="http://schemas.openxmlformats.org/officeDocument/2006/relationships/customXml" Target="../ink/ink158.xml"/><Relationship Id="rId338" Type="http://schemas.openxmlformats.org/officeDocument/2006/relationships/image" Target="../media/image178.png"/><Relationship Id="rId359" Type="http://schemas.openxmlformats.org/officeDocument/2006/relationships/customXml" Target="../ink/ink179.xml"/><Relationship Id="rId8" Type="http://schemas.openxmlformats.org/officeDocument/2006/relationships/image" Target="../media/image13.png"/><Relationship Id="rId98" Type="http://schemas.openxmlformats.org/officeDocument/2006/relationships/image" Target="../media/image58.png"/><Relationship Id="rId121" Type="http://schemas.openxmlformats.org/officeDocument/2006/relationships/customXml" Target="../ink/ink60.xml"/><Relationship Id="rId142" Type="http://schemas.openxmlformats.org/officeDocument/2006/relationships/image" Target="../media/image80.png"/><Relationship Id="rId163" Type="http://schemas.openxmlformats.org/officeDocument/2006/relationships/customXml" Target="../ink/ink81.xml"/><Relationship Id="rId184" Type="http://schemas.openxmlformats.org/officeDocument/2006/relationships/image" Target="../media/image101.png"/><Relationship Id="rId219" Type="http://schemas.openxmlformats.org/officeDocument/2006/relationships/customXml" Target="../ink/ink109.xml"/><Relationship Id="rId370" Type="http://schemas.openxmlformats.org/officeDocument/2006/relationships/image" Target="../media/image194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26" Type="http://schemas.openxmlformats.org/officeDocument/2006/relationships/image" Target="../media/image222.png"/><Relationship Id="rId447" Type="http://schemas.openxmlformats.org/officeDocument/2006/relationships/customXml" Target="../ink/ink223.xml"/><Relationship Id="rId230" Type="http://schemas.openxmlformats.org/officeDocument/2006/relationships/image" Target="../media/image124.png"/><Relationship Id="rId251" Type="http://schemas.openxmlformats.org/officeDocument/2006/relationships/customXml" Target="../ink/ink125.xml"/><Relationship Id="rId468" Type="http://schemas.openxmlformats.org/officeDocument/2006/relationships/image" Target="../media/image243.png"/><Relationship Id="rId489" Type="http://schemas.openxmlformats.org/officeDocument/2006/relationships/customXml" Target="../ink/ink244.xml"/><Relationship Id="rId25" Type="http://schemas.openxmlformats.org/officeDocument/2006/relationships/customXml" Target="../ink/ink12.xml"/><Relationship Id="rId46" Type="http://schemas.openxmlformats.org/officeDocument/2006/relationships/image" Target="../media/image32.png"/><Relationship Id="rId67" Type="http://schemas.openxmlformats.org/officeDocument/2006/relationships/customXml" Target="../ink/ink33.xml"/><Relationship Id="rId272" Type="http://schemas.openxmlformats.org/officeDocument/2006/relationships/image" Target="../media/image145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73.png"/><Relationship Id="rId349" Type="http://schemas.openxmlformats.org/officeDocument/2006/relationships/customXml" Target="../ink/ink174.xml"/><Relationship Id="rId88" Type="http://schemas.openxmlformats.org/officeDocument/2006/relationships/image" Target="../media/image53.png"/><Relationship Id="rId111" Type="http://schemas.openxmlformats.org/officeDocument/2006/relationships/customXml" Target="../ink/ink55.xml"/><Relationship Id="rId132" Type="http://schemas.openxmlformats.org/officeDocument/2006/relationships/image" Target="../media/image75.png"/><Relationship Id="rId153" Type="http://schemas.openxmlformats.org/officeDocument/2006/relationships/customXml" Target="../ink/ink76.xml"/><Relationship Id="rId174" Type="http://schemas.openxmlformats.org/officeDocument/2006/relationships/image" Target="../media/image96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9.png"/><Relationship Id="rId381" Type="http://schemas.openxmlformats.org/officeDocument/2006/relationships/customXml" Target="../ink/ink190.xml"/><Relationship Id="rId416" Type="http://schemas.openxmlformats.org/officeDocument/2006/relationships/image" Target="../media/image217.png"/><Relationship Id="rId220" Type="http://schemas.openxmlformats.org/officeDocument/2006/relationships/image" Target="../media/image119.png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58" Type="http://schemas.openxmlformats.org/officeDocument/2006/relationships/image" Target="../media/image238.png"/><Relationship Id="rId479" Type="http://schemas.openxmlformats.org/officeDocument/2006/relationships/customXml" Target="../ink/ink239.xml"/><Relationship Id="rId15" Type="http://schemas.openxmlformats.org/officeDocument/2006/relationships/customXml" Target="../ink/ink7.xml"/><Relationship Id="rId36" Type="http://schemas.openxmlformats.org/officeDocument/2006/relationships/image" Target="../media/image27.png"/><Relationship Id="rId57" Type="http://schemas.openxmlformats.org/officeDocument/2006/relationships/customXml" Target="../ink/ink28.xml"/><Relationship Id="rId262" Type="http://schemas.openxmlformats.org/officeDocument/2006/relationships/image" Target="../media/image140.png"/><Relationship Id="rId283" Type="http://schemas.openxmlformats.org/officeDocument/2006/relationships/customXml" Target="../ink/ink141.xml"/><Relationship Id="rId318" Type="http://schemas.openxmlformats.org/officeDocument/2006/relationships/image" Target="../media/image168.png"/><Relationship Id="rId339" Type="http://schemas.openxmlformats.org/officeDocument/2006/relationships/customXml" Target="../ink/ink169.xml"/><Relationship Id="rId490" Type="http://schemas.openxmlformats.org/officeDocument/2006/relationships/image" Target="../media/image254.png"/><Relationship Id="rId78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0.png"/><Relationship Id="rId143" Type="http://schemas.openxmlformats.org/officeDocument/2006/relationships/customXml" Target="../ink/ink71.xml"/><Relationship Id="rId164" Type="http://schemas.openxmlformats.org/officeDocument/2006/relationships/image" Target="../media/image91.png"/><Relationship Id="rId185" Type="http://schemas.openxmlformats.org/officeDocument/2006/relationships/customXml" Target="../ink/ink92.xml"/><Relationship Id="rId350" Type="http://schemas.openxmlformats.org/officeDocument/2006/relationships/image" Target="../media/image184.png"/><Relationship Id="rId371" Type="http://schemas.openxmlformats.org/officeDocument/2006/relationships/customXml" Target="../ink/ink185.xml"/><Relationship Id="rId406" Type="http://schemas.openxmlformats.org/officeDocument/2006/relationships/image" Target="../media/image212.png"/><Relationship Id="rId9" Type="http://schemas.openxmlformats.org/officeDocument/2006/relationships/customXml" Target="../ink/ink4.xml"/><Relationship Id="rId210" Type="http://schemas.openxmlformats.org/officeDocument/2006/relationships/image" Target="../media/image114.png"/><Relationship Id="rId392" Type="http://schemas.openxmlformats.org/officeDocument/2006/relationships/image" Target="../media/image205.png"/><Relationship Id="rId427" Type="http://schemas.openxmlformats.org/officeDocument/2006/relationships/customXml" Target="../ink/ink213.xml"/><Relationship Id="rId448" Type="http://schemas.openxmlformats.org/officeDocument/2006/relationships/image" Target="../media/image233.png"/><Relationship Id="rId469" Type="http://schemas.openxmlformats.org/officeDocument/2006/relationships/customXml" Target="../ink/ink234.xml"/><Relationship Id="rId26" Type="http://schemas.openxmlformats.org/officeDocument/2006/relationships/image" Target="../media/image22.png"/><Relationship Id="rId231" Type="http://schemas.openxmlformats.org/officeDocument/2006/relationships/customXml" Target="../ink/ink115.xml"/><Relationship Id="rId252" Type="http://schemas.openxmlformats.org/officeDocument/2006/relationships/image" Target="../media/image135.png"/><Relationship Id="rId273" Type="http://schemas.openxmlformats.org/officeDocument/2006/relationships/customXml" Target="../ink/ink136.xml"/><Relationship Id="rId294" Type="http://schemas.openxmlformats.org/officeDocument/2006/relationships/image" Target="../media/image156.png"/><Relationship Id="rId308" Type="http://schemas.openxmlformats.org/officeDocument/2006/relationships/image" Target="../media/image163.png"/><Relationship Id="rId329" Type="http://schemas.openxmlformats.org/officeDocument/2006/relationships/customXml" Target="../ink/ink164.xml"/><Relationship Id="rId480" Type="http://schemas.openxmlformats.org/officeDocument/2006/relationships/image" Target="../media/image249.png"/><Relationship Id="rId47" Type="http://schemas.openxmlformats.org/officeDocument/2006/relationships/customXml" Target="../ink/ink23.xml"/><Relationship Id="rId68" Type="http://schemas.openxmlformats.org/officeDocument/2006/relationships/image" Target="../media/image43.png"/><Relationship Id="rId89" Type="http://schemas.openxmlformats.org/officeDocument/2006/relationships/customXml" Target="../ink/ink44.xml"/><Relationship Id="rId112" Type="http://schemas.openxmlformats.org/officeDocument/2006/relationships/image" Target="../media/image65.png"/><Relationship Id="rId133" Type="http://schemas.openxmlformats.org/officeDocument/2006/relationships/customXml" Target="../ink/ink66.xml"/><Relationship Id="rId154" Type="http://schemas.openxmlformats.org/officeDocument/2006/relationships/image" Target="../media/image86.png"/><Relationship Id="rId175" Type="http://schemas.openxmlformats.org/officeDocument/2006/relationships/customXml" Target="../ink/ink87.xml"/><Relationship Id="rId340" Type="http://schemas.openxmlformats.org/officeDocument/2006/relationships/image" Target="../media/image179.png"/><Relationship Id="rId361" Type="http://schemas.openxmlformats.org/officeDocument/2006/relationships/customXml" Target="../ink/ink180.xml"/><Relationship Id="rId196" Type="http://schemas.openxmlformats.org/officeDocument/2006/relationships/image" Target="../media/image107.png"/><Relationship Id="rId200" Type="http://schemas.openxmlformats.org/officeDocument/2006/relationships/image" Target="../media/image109.png"/><Relationship Id="rId382" Type="http://schemas.openxmlformats.org/officeDocument/2006/relationships/image" Target="../media/image200.png"/><Relationship Id="rId417" Type="http://schemas.openxmlformats.org/officeDocument/2006/relationships/customXml" Target="../ink/ink208.xml"/><Relationship Id="rId438" Type="http://schemas.openxmlformats.org/officeDocument/2006/relationships/image" Target="../media/image228.png"/><Relationship Id="rId459" Type="http://schemas.openxmlformats.org/officeDocument/2006/relationships/customXml" Target="../ink/ink229.xml"/><Relationship Id="rId16" Type="http://schemas.openxmlformats.org/officeDocument/2006/relationships/image" Target="../media/image17.png"/><Relationship Id="rId221" Type="http://schemas.openxmlformats.org/officeDocument/2006/relationships/customXml" Target="../ink/ink110.xml"/><Relationship Id="rId242" Type="http://schemas.openxmlformats.org/officeDocument/2006/relationships/image" Target="../media/image130.png"/><Relationship Id="rId263" Type="http://schemas.openxmlformats.org/officeDocument/2006/relationships/customXml" Target="../ink/ink131.xml"/><Relationship Id="rId284" Type="http://schemas.openxmlformats.org/officeDocument/2006/relationships/image" Target="../media/image151.png"/><Relationship Id="rId319" Type="http://schemas.openxmlformats.org/officeDocument/2006/relationships/customXml" Target="../ink/ink159.xml"/><Relationship Id="rId470" Type="http://schemas.openxmlformats.org/officeDocument/2006/relationships/image" Target="../media/image244.png"/><Relationship Id="rId491" Type="http://schemas.openxmlformats.org/officeDocument/2006/relationships/customXml" Target="../ink/ink245.xml"/><Relationship Id="rId37" Type="http://schemas.openxmlformats.org/officeDocument/2006/relationships/customXml" Target="../ink/ink18.xml"/><Relationship Id="rId58" Type="http://schemas.openxmlformats.org/officeDocument/2006/relationships/image" Target="../media/image38.png"/><Relationship Id="rId79" Type="http://schemas.openxmlformats.org/officeDocument/2006/relationships/customXml" Target="../ink/ink39.xml"/><Relationship Id="rId102" Type="http://schemas.openxmlformats.org/officeDocument/2006/relationships/image" Target="../media/image60.png"/><Relationship Id="rId123" Type="http://schemas.openxmlformats.org/officeDocument/2006/relationships/customXml" Target="../ink/ink61.xml"/><Relationship Id="rId144" Type="http://schemas.openxmlformats.org/officeDocument/2006/relationships/image" Target="../media/image81.png"/><Relationship Id="rId330" Type="http://schemas.openxmlformats.org/officeDocument/2006/relationships/image" Target="../media/image174.png"/><Relationship Id="rId90" Type="http://schemas.openxmlformats.org/officeDocument/2006/relationships/image" Target="../media/image54.png"/><Relationship Id="rId165" Type="http://schemas.openxmlformats.org/officeDocument/2006/relationships/customXml" Target="../ink/ink82.xml"/><Relationship Id="rId186" Type="http://schemas.openxmlformats.org/officeDocument/2006/relationships/image" Target="../media/image102.png"/><Relationship Id="rId351" Type="http://schemas.openxmlformats.org/officeDocument/2006/relationships/customXml" Target="../ink/ink175.xml"/><Relationship Id="rId372" Type="http://schemas.openxmlformats.org/officeDocument/2006/relationships/image" Target="../media/image195.png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28" Type="http://schemas.openxmlformats.org/officeDocument/2006/relationships/image" Target="../media/image223.png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32" Type="http://schemas.openxmlformats.org/officeDocument/2006/relationships/image" Target="../media/image125.png"/><Relationship Id="rId253" Type="http://schemas.openxmlformats.org/officeDocument/2006/relationships/customXml" Target="../ink/ink126.xml"/><Relationship Id="rId274" Type="http://schemas.openxmlformats.org/officeDocument/2006/relationships/image" Target="../media/image146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9.png"/><Relationship Id="rId481" Type="http://schemas.openxmlformats.org/officeDocument/2006/relationships/customXml" Target="../ink/ink240.xml"/><Relationship Id="rId27" Type="http://schemas.openxmlformats.org/officeDocument/2006/relationships/customXml" Target="../ink/ink13.xml"/><Relationship Id="rId48" Type="http://schemas.openxmlformats.org/officeDocument/2006/relationships/image" Target="../media/image3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6.png"/><Relationship Id="rId320" Type="http://schemas.openxmlformats.org/officeDocument/2006/relationships/image" Target="../media/image169.png"/><Relationship Id="rId80" Type="http://schemas.openxmlformats.org/officeDocument/2006/relationships/image" Target="../media/image49.png"/><Relationship Id="rId155" Type="http://schemas.openxmlformats.org/officeDocument/2006/relationships/customXml" Target="../ink/ink77.xml"/><Relationship Id="rId176" Type="http://schemas.openxmlformats.org/officeDocument/2006/relationships/image" Target="../media/image97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362" Type="http://schemas.openxmlformats.org/officeDocument/2006/relationships/image" Target="../media/image190.png"/><Relationship Id="rId383" Type="http://schemas.openxmlformats.org/officeDocument/2006/relationships/customXml" Target="../ink/ink191.xml"/><Relationship Id="rId418" Type="http://schemas.openxmlformats.org/officeDocument/2006/relationships/image" Target="../media/image218.png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22" Type="http://schemas.openxmlformats.org/officeDocument/2006/relationships/image" Target="../media/image120.png"/><Relationship Id="rId243" Type="http://schemas.openxmlformats.org/officeDocument/2006/relationships/customXml" Target="../ink/ink121.xml"/><Relationship Id="rId264" Type="http://schemas.openxmlformats.org/officeDocument/2006/relationships/image" Target="../media/image141.png"/><Relationship Id="rId285" Type="http://schemas.openxmlformats.org/officeDocument/2006/relationships/customXml" Target="../ink/ink142.xml"/><Relationship Id="rId450" Type="http://schemas.openxmlformats.org/officeDocument/2006/relationships/image" Target="../media/image234.png"/><Relationship Id="rId471" Type="http://schemas.openxmlformats.org/officeDocument/2006/relationships/customXml" Target="../ink/ink235.xml"/><Relationship Id="rId17" Type="http://schemas.openxmlformats.org/officeDocument/2006/relationships/customXml" Target="../ink/ink8.xml"/><Relationship Id="rId38" Type="http://schemas.openxmlformats.org/officeDocument/2006/relationships/image" Target="../media/image2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71.png"/><Relationship Id="rId310" Type="http://schemas.openxmlformats.org/officeDocument/2006/relationships/image" Target="../media/image164.png"/><Relationship Id="rId492" Type="http://schemas.openxmlformats.org/officeDocument/2006/relationships/image" Target="../media/image255.png"/><Relationship Id="rId70" Type="http://schemas.openxmlformats.org/officeDocument/2006/relationships/image" Target="../media/image44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92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85.png"/><Relationship Id="rId373" Type="http://schemas.openxmlformats.org/officeDocument/2006/relationships/customXml" Target="../ink/ink186.xml"/><Relationship Id="rId394" Type="http://schemas.openxmlformats.org/officeDocument/2006/relationships/image" Target="../media/image206.png"/><Relationship Id="rId408" Type="http://schemas.openxmlformats.org/officeDocument/2006/relationships/image" Target="../media/image213.png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5.png"/><Relationship Id="rId233" Type="http://schemas.openxmlformats.org/officeDocument/2006/relationships/customXml" Target="../ink/ink116.xml"/><Relationship Id="rId254" Type="http://schemas.openxmlformats.org/officeDocument/2006/relationships/image" Target="../media/image136.png"/><Relationship Id="rId440" Type="http://schemas.openxmlformats.org/officeDocument/2006/relationships/image" Target="../media/image229.png"/><Relationship Id="rId28" Type="http://schemas.openxmlformats.org/officeDocument/2006/relationships/image" Target="../media/image23.png"/><Relationship Id="rId49" Type="http://schemas.openxmlformats.org/officeDocument/2006/relationships/customXml" Target="../ink/ink24.xml"/><Relationship Id="rId114" Type="http://schemas.openxmlformats.org/officeDocument/2006/relationships/image" Target="../media/image66.png"/><Relationship Id="rId275" Type="http://schemas.openxmlformats.org/officeDocument/2006/relationships/customXml" Target="../ink/ink137.xml"/><Relationship Id="rId296" Type="http://schemas.openxmlformats.org/officeDocument/2006/relationships/image" Target="../media/image157.png"/><Relationship Id="rId300" Type="http://schemas.openxmlformats.org/officeDocument/2006/relationships/image" Target="../media/image159.png"/><Relationship Id="rId461" Type="http://schemas.openxmlformats.org/officeDocument/2006/relationships/customXml" Target="../ink/ink230.xml"/><Relationship Id="rId482" Type="http://schemas.openxmlformats.org/officeDocument/2006/relationships/image" Target="../media/image250.png"/><Relationship Id="rId60" Type="http://schemas.openxmlformats.org/officeDocument/2006/relationships/image" Target="../media/image3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7.png"/><Relationship Id="rId177" Type="http://schemas.openxmlformats.org/officeDocument/2006/relationships/customXml" Target="../ink/ink88.xml"/><Relationship Id="rId198" Type="http://schemas.openxmlformats.org/officeDocument/2006/relationships/image" Target="../media/image108.png"/><Relationship Id="rId321" Type="http://schemas.openxmlformats.org/officeDocument/2006/relationships/customXml" Target="../ink/ink160.xml"/><Relationship Id="rId342" Type="http://schemas.openxmlformats.org/officeDocument/2006/relationships/image" Target="../media/image180.png"/><Relationship Id="rId363" Type="http://schemas.openxmlformats.org/officeDocument/2006/relationships/customXml" Target="../ink/ink181.xml"/><Relationship Id="rId384" Type="http://schemas.openxmlformats.org/officeDocument/2006/relationships/image" Target="../media/image201.png"/><Relationship Id="rId419" Type="http://schemas.openxmlformats.org/officeDocument/2006/relationships/customXml" Target="../ink/ink209.xml"/><Relationship Id="rId202" Type="http://schemas.openxmlformats.org/officeDocument/2006/relationships/image" Target="../media/image110.png"/><Relationship Id="rId223" Type="http://schemas.openxmlformats.org/officeDocument/2006/relationships/customXml" Target="../ink/ink111.xml"/><Relationship Id="rId244" Type="http://schemas.openxmlformats.org/officeDocument/2006/relationships/image" Target="../media/image131.png"/><Relationship Id="rId430" Type="http://schemas.openxmlformats.org/officeDocument/2006/relationships/image" Target="../media/image224.png"/><Relationship Id="rId18" Type="http://schemas.openxmlformats.org/officeDocument/2006/relationships/image" Target="../media/image18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52.png"/><Relationship Id="rId451" Type="http://schemas.openxmlformats.org/officeDocument/2006/relationships/customXml" Target="../ink/ink225.xml"/><Relationship Id="rId472" Type="http://schemas.openxmlformats.org/officeDocument/2006/relationships/image" Target="../media/image245.png"/><Relationship Id="rId493" Type="http://schemas.openxmlformats.org/officeDocument/2006/relationships/customXml" Target="../ink/ink246.xml"/><Relationship Id="rId50" Type="http://schemas.openxmlformats.org/officeDocument/2006/relationships/image" Target="../media/image34.png"/><Relationship Id="rId104" Type="http://schemas.openxmlformats.org/officeDocument/2006/relationships/image" Target="../media/image61.png"/><Relationship Id="rId125" Type="http://schemas.openxmlformats.org/officeDocument/2006/relationships/customXml" Target="../ink/ink62.xml"/><Relationship Id="rId146" Type="http://schemas.openxmlformats.org/officeDocument/2006/relationships/image" Target="../media/image82.png"/><Relationship Id="rId167" Type="http://schemas.openxmlformats.org/officeDocument/2006/relationships/customXml" Target="../ink/ink83.xml"/><Relationship Id="rId188" Type="http://schemas.openxmlformats.org/officeDocument/2006/relationships/image" Target="../media/image103.png"/><Relationship Id="rId311" Type="http://schemas.openxmlformats.org/officeDocument/2006/relationships/customXml" Target="../ink/ink155.xml"/><Relationship Id="rId332" Type="http://schemas.openxmlformats.org/officeDocument/2006/relationships/image" Target="../media/image175.png"/><Relationship Id="rId353" Type="http://schemas.openxmlformats.org/officeDocument/2006/relationships/customXml" Target="../ink/ink176.xml"/><Relationship Id="rId374" Type="http://schemas.openxmlformats.org/officeDocument/2006/relationships/image" Target="../media/image196.png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71" Type="http://schemas.openxmlformats.org/officeDocument/2006/relationships/customXml" Target="../ink/ink35.xml"/><Relationship Id="rId92" Type="http://schemas.openxmlformats.org/officeDocument/2006/relationships/image" Target="../media/image55.png"/><Relationship Id="rId213" Type="http://schemas.openxmlformats.org/officeDocument/2006/relationships/customXml" Target="../ink/ink106.xml"/><Relationship Id="rId234" Type="http://schemas.openxmlformats.org/officeDocument/2006/relationships/image" Target="../media/image126.png"/><Relationship Id="rId420" Type="http://schemas.openxmlformats.org/officeDocument/2006/relationships/image" Target="../media/image219.png"/><Relationship Id="rId2" Type="http://schemas.openxmlformats.org/officeDocument/2006/relationships/image" Target="../media/image11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7.png"/><Relationship Id="rId297" Type="http://schemas.openxmlformats.org/officeDocument/2006/relationships/customXml" Target="../ink/ink148.xml"/><Relationship Id="rId441" Type="http://schemas.openxmlformats.org/officeDocument/2006/relationships/customXml" Target="../ink/ink220.xml"/><Relationship Id="rId462" Type="http://schemas.openxmlformats.org/officeDocument/2006/relationships/image" Target="../media/image240.png"/><Relationship Id="rId483" Type="http://schemas.openxmlformats.org/officeDocument/2006/relationships/customXml" Target="../ink/ink241.xml"/><Relationship Id="rId40" Type="http://schemas.openxmlformats.org/officeDocument/2006/relationships/image" Target="../media/image29.png"/><Relationship Id="rId115" Type="http://schemas.openxmlformats.org/officeDocument/2006/relationships/customXml" Target="../ink/ink57.xml"/><Relationship Id="rId136" Type="http://schemas.openxmlformats.org/officeDocument/2006/relationships/image" Target="../media/image77.png"/><Relationship Id="rId157" Type="http://schemas.openxmlformats.org/officeDocument/2006/relationships/customXml" Target="../ink/ink78.xml"/><Relationship Id="rId178" Type="http://schemas.openxmlformats.org/officeDocument/2006/relationships/image" Target="../media/image98.png"/><Relationship Id="rId301" Type="http://schemas.openxmlformats.org/officeDocument/2006/relationships/customXml" Target="../ink/ink150.xml"/><Relationship Id="rId322" Type="http://schemas.openxmlformats.org/officeDocument/2006/relationships/image" Target="../media/image170.png"/><Relationship Id="rId343" Type="http://schemas.openxmlformats.org/officeDocument/2006/relationships/customXml" Target="../ink/ink171.xml"/><Relationship Id="rId364" Type="http://schemas.openxmlformats.org/officeDocument/2006/relationships/image" Target="../media/image191.png"/><Relationship Id="rId61" Type="http://schemas.openxmlformats.org/officeDocument/2006/relationships/customXml" Target="../ink/ink30.xml"/><Relationship Id="rId82" Type="http://schemas.openxmlformats.org/officeDocument/2006/relationships/image" Target="../media/image50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21.png"/><Relationship Id="rId245" Type="http://schemas.openxmlformats.org/officeDocument/2006/relationships/customXml" Target="../ink/ink122.xml"/><Relationship Id="rId266" Type="http://schemas.openxmlformats.org/officeDocument/2006/relationships/image" Target="../media/image142.png"/><Relationship Id="rId287" Type="http://schemas.openxmlformats.org/officeDocument/2006/relationships/customXml" Target="../ink/ink143.xml"/><Relationship Id="rId410" Type="http://schemas.openxmlformats.org/officeDocument/2006/relationships/image" Target="../media/image214.png"/><Relationship Id="rId431" Type="http://schemas.openxmlformats.org/officeDocument/2006/relationships/customXml" Target="../ink/ink215.xml"/><Relationship Id="rId452" Type="http://schemas.openxmlformats.org/officeDocument/2006/relationships/image" Target="../media/image235.png"/><Relationship Id="rId473" Type="http://schemas.openxmlformats.org/officeDocument/2006/relationships/customXml" Target="../ink/ink236.xml"/><Relationship Id="rId494" Type="http://schemas.openxmlformats.org/officeDocument/2006/relationships/image" Target="../media/image256.png"/><Relationship Id="rId30" Type="http://schemas.openxmlformats.org/officeDocument/2006/relationships/image" Target="../media/image24.png"/><Relationship Id="rId105" Type="http://schemas.openxmlformats.org/officeDocument/2006/relationships/customXml" Target="../ink/ink52.xml"/><Relationship Id="rId126" Type="http://schemas.openxmlformats.org/officeDocument/2006/relationships/image" Target="../media/image72.png"/><Relationship Id="rId147" Type="http://schemas.openxmlformats.org/officeDocument/2006/relationships/customXml" Target="../ink/ink73.xml"/><Relationship Id="rId168" Type="http://schemas.openxmlformats.org/officeDocument/2006/relationships/image" Target="../media/image93.png"/><Relationship Id="rId312" Type="http://schemas.openxmlformats.org/officeDocument/2006/relationships/image" Target="../media/image165.png"/><Relationship Id="rId333" Type="http://schemas.openxmlformats.org/officeDocument/2006/relationships/customXml" Target="../ink/ink166.xml"/><Relationship Id="rId354" Type="http://schemas.openxmlformats.org/officeDocument/2006/relationships/image" Target="../media/image186.png"/><Relationship Id="rId51" Type="http://schemas.openxmlformats.org/officeDocument/2006/relationships/customXml" Target="../ink/ink25.xml"/><Relationship Id="rId72" Type="http://schemas.openxmlformats.org/officeDocument/2006/relationships/image" Target="../media/image45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207.png"/><Relationship Id="rId3" Type="http://schemas.openxmlformats.org/officeDocument/2006/relationships/customXml" Target="../ink/ink1.xml"/><Relationship Id="rId214" Type="http://schemas.openxmlformats.org/officeDocument/2006/relationships/image" Target="../media/image116.png"/><Relationship Id="rId235" Type="http://schemas.openxmlformats.org/officeDocument/2006/relationships/customXml" Target="../ink/ink117.xml"/><Relationship Id="rId256" Type="http://schemas.openxmlformats.org/officeDocument/2006/relationships/image" Target="../media/image137.png"/><Relationship Id="rId277" Type="http://schemas.openxmlformats.org/officeDocument/2006/relationships/customXml" Target="../ink/ink138.xml"/><Relationship Id="rId298" Type="http://schemas.openxmlformats.org/officeDocument/2006/relationships/image" Target="../media/image158.png"/><Relationship Id="rId400" Type="http://schemas.openxmlformats.org/officeDocument/2006/relationships/image" Target="../media/image209.png"/><Relationship Id="rId421" Type="http://schemas.openxmlformats.org/officeDocument/2006/relationships/customXml" Target="../ink/ink210.xml"/><Relationship Id="rId442" Type="http://schemas.openxmlformats.org/officeDocument/2006/relationships/image" Target="../media/image230.png"/><Relationship Id="rId463" Type="http://schemas.openxmlformats.org/officeDocument/2006/relationships/customXml" Target="../ink/ink231.xml"/><Relationship Id="rId484" Type="http://schemas.openxmlformats.org/officeDocument/2006/relationships/image" Target="../media/image251.png"/><Relationship Id="rId116" Type="http://schemas.openxmlformats.org/officeDocument/2006/relationships/image" Target="../media/image67.png"/><Relationship Id="rId137" Type="http://schemas.openxmlformats.org/officeDocument/2006/relationships/customXml" Target="../ink/ink68.xml"/><Relationship Id="rId158" Type="http://schemas.openxmlformats.org/officeDocument/2006/relationships/image" Target="../media/image88.png"/><Relationship Id="rId302" Type="http://schemas.openxmlformats.org/officeDocument/2006/relationships/image" Target="../media/image160.png"/><Relationship Id="rId323" Type="http://schemas.openxmlformats.org/officeDocument/2006/relationships/customXml" Target="../ink/ink161.xml"/><Relationship Id="rId344" Type="http://schemas.openxmlformats.org/officeDocument/2006/relationships/image" Target="../media/image181.png"/><Relationship Id="rId20" Type="http://schemas.openxmlformats.org/officeDocument/2006/relationships/image" Target="../media/image19.png"/><Relationship Id="rId41" Type="http://schemas.openxmlformats.org/officeDocument/2006/relationships/customXml" Target="../ink/ink20.xml"/><Relationship Id="rId62" Type="http://schemas.openxmlformats.org/officeDocument/2006/relationships/image" Target="../media/image40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202.png"/><Relationship Id="rId190" Type="http://schemas.openxmlformats.org/officeDocument/2006/relationships/image" Target="../media/image104.png"/><Relationship Id="rId204" Type="http://schemas.openxmlformats.org/officeDocument/2006/relationships/image" Target="../media/image111.png"/><Relationship Id="rId225" Type="http://schemas.openxmlformats.org/officeDocument/2006/relationships/customXml" Target="../ink/ink112.xml"/><Relationship Id="rId246" Type="http://schemas.openxmlformats.org/officeDocument/2006/relationships/image" Target="../media/image132.png"/><Relationship Id="rId267" Type="http://schemas.openxmlformats.org/officeDocument/2006/relationships/customXml" Target="../ink/ink133.xml"/><Relationship Id="rId288" Type="http://schemas.openxmlformats.org/officeDocument/2006/relationships/image" Target="../media/image153.png"/><Relationship Id="rId411" Type="http://schemas.openxmlformats.org/officeDocument/2006/relationships/customXml" Target="../ink/ink205.xml"/><Relationship Id="rId432" Type="http://schemas.openxmlformats.org/officeDocument/2006/relationships/image" Target="../media/image225.png"/><Relationship Id="rId453" Type="http://schemas.openxmlformats.org/officeDocument/2006/relationships/customXml" Target="../ink/ink226.xml"/><Relationship Id="rId474" Type="http://schemas.openxmlformats.org/officeDocument/2006/relationships/image" Target="../media/image246.png"/><Relationship Id="rId106" Type="http://schemas.openxmlformats.org/officeDocument/2006/relationships/image" Target="../media/image62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image" Target="../media/image14.png"/><Relationship Id="rId31" Type="http://schemas.openxmlformats.org/officeDocument/2006/relationships/customXml" Target="../ink/ink15.xml"/><Relationship Id="rId52" Type="http://schemas.openxmlformats.org/officeDocument/2006/relationships/image" Target="../media/image35.png"/><Relationship Id="rId73" Type="http://schemas.openxmlformats.org/officeDocument/2006/relationships/customXml" Target="../ink/ink36.xml"/><Relationship Id="rId94" Type="http://schemas.openxmlformats.org/officeDocument/2006/relationships/image" Target="../media/image56.png"/><Relationship Id="rId148" Type="http://schemas.openxmlformats.org/officeDocument/2006/relationships/image" Target="../media/image83.png"/><Relationship Id="rId169" Type="http://schemas.openxmlformats.org/officeDocument/2006/relationships/customXml" Target="../ink/ink84.xml"/><Relationship Id="rId334" Type="http://schemas.openxmlformats.org/officeDocument/2006/relationships/image" Target="../media/image176.png"/><Relationship Id="rId355" Type="http://schemas.openxmlformats.org/officeDocument/2006/relationships/customXml" Target="../ink/ink177.xml"/><Relationship Id="rId376" Type="http://schemas.openxmlformats.org/officeDocument/2006/relationships/image" Target="../media/image197.png"/><Relationship Id="rId397" Type="http://schemas.openxmlformats.org/officeDocument/2006/relationships/customXml" Target="../ink/ink198.xml"/><Relationship Id="rId4" Type="http://schemas.openxmlformats.org/officeDocument/2006/relationships/image" Target="../media/image5.png"/><Relationship Id="rId180" Type="http://schemas.openxmlformats.org/officeDocument/2006/relationships/image" Target="../media/image99.png"/><Relationship Id="rId215" Type="http://schemas.openxmlformats.org/officeDocument/2006/relationships/customXml" Target="../ink/ink107.xml"/><Relationship Id="rId236" Type="http://schemas.openxmlformats.org/officeDocument/2006/relationships/image" Target="../media/image127.png"/><Relationship Id="rId257" Type="http://schemas.openxmlformats.org/officeDocument/2006/relationships/customXml" Target="../ink/ink128.xml"/><Relationship Id="rId278" Type="http://schemas.openxmlformats.org/officeDocument/2006/relationships/image" Target="../media/image148.png"/><Relationship Id="rId401" Type="http://schemas.openxmlformats.org/officeDocument/2006/relationships/customXml" Target="../ink/ink200.xml"/><Relationship Id="rId422" Type="http://schemas.openxmlformats.org/officeDocument/2006/relationships/image" Target="../media/image220.png"/><Relationship Id="rId443" Type="http://schemas.openxmlformats.org/officeDocument/2006/relationships/customXml" Target="../ink/ink221.xml"/><Relationship Id="rId464" Type="http://schemas.openxmlformats.org/officeDocument/2006/relationships/image" Target="../media/image241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image" Target="../media/image30.png"/><Relationship Id="rId84" Type="http://schemas.openxmlformats.org/officeDocument/2006/relationships/image" Target="../media/image51.png"/><Relationship Id="rId138" Type="http://schemas.openxmlformats.org/officeDocument/2006/relationships/image" Target="../media/image78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15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36.png"/><Relationship Id="rId496" Type="http://schemas.openxmlformats.org/officeDocument/2006/relationships/image" Target="../media/image257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66.png"/><Relationship Id="rId356" Type="http://schemas.openxmlformats.org/officeDocument/2006/relationships/image" Target="../media/image187.png"/><Relationship Id="rId398" Type="http://schemas.openxmlformats.org/officeDocument/2006/relationships/image" Target="../media/image208.png"/><Relationship Id="rId95" Type="http://schemas.openxmlformats.org/officeDocument/2006/relationships/customXml" Target="../ink/ink47.xml"/><Relationship Id="rId160" Type="http://schemas.openxmlformats.org/officeDocument/2006/relationships/image" Target="../media/image89.png"/><Relationship Id="rId216" Type="http://schemas.openxmlformats.org/officeDocument/2006/relationships/image" Target="../media/image117.png"/><Relationship Id="rId423" Type="http://schemas.openxmlformats.org/officeDocument/2006/relationships/customXml" Target="../ink/ink211.xml"/><Relationship Id="rId258" Type="http://schemas.openxmlformats.org/officeDocument/2006/relationships/image" Target="../media/image138.png"/><Relationship Id="rId465" Type="http://schemas.openxmlformats.org/officeDocument/2006/relationships/customXml" Target="../ink/ink232.xml"/><Relationship Id="rId22" Type="http://schemas.openxmlformats.org/officeDocument/2006/relationships/image" Target="../media/image20.png"/><Relationship Id="rId64" Type="http://schemas.openxmlformats.org/officeDocument/2006/relationships/image" Target="../media/image41.png"/><Relationship Id="rId118" Type="http://schemas.openxmlformats.org/officeDocument/2006/relationships/image" Target="../media/image68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26.png"/><Relationship Id="rId476" Type="http://schemas.openxmlformats.org/officeDocument/2006/relationships/image" Target="../media/image247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9.png"/><Relationship Id="rId336" Type="http://schemas.openxmlformats.org/officeDocument/2006/relationships/image" Target="../media/image177.png"/><Relationship Id="rId75" Type="http://schemas.openxmlformats.org/officeDocument/2006/relationships/customXml" Target="../ink/ink37.xml"/><Relationship Id="rId140" Type="http://schemas.openxmlformats.org/officeDocument/2006/relationships/image" Target="../media/image79.png"/><Relationship Id="rId182" Type="http://schemas.openxmlformats.org/officeDocument/2006/relationships/image" Target="../media/image100.png"/><Relationship Id="rId378" Type="http://schemas.openxmlformats.org/officeDocument/2006/relationships/image" Target="../media/image198.png"/><Relationship Id="rId403" Type="http://schemas.openxmlformats.org/officeDocument/2006/relationships/customXml" Target="../ink/ink201.xml"/><Relationship Id="rId6" Type="http://schemas.openxmlformats.org/officeDocument/2006/relationships/image" Target="../media/image12.png"/><Relationship Id="rId238" Type="http://schemas.openxmlformats.org/officeDocument/2006/relationships/image" Target="../media/image128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31.png"/><Relationship Id="rId86" Type="http://schemas.openxmlformats.org/officeDocument/2006/relationships/image" Target="../media/image52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16.png"/><Relationship Id="rId456" Type="http://schemas.openxmlformats.org/officeDocument/2006/relationships/image" Target="../media/image237.png"/><Relationship Id="rId498" Type="http://schemas.openxmlformats.org/officeDocument/2006/relationships/image" Target="../media/image258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9.png"/><Relationship Id="rId316" Type="http://schemas.openxmlformats.org/officeDocument/2006/relationships/image" Target="../media/image167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9.png"/><Relationship Id="rId358" Type="http://schemas.openxmlformats.org/officeDocument/2006/relationships/image" Target="../media/image188.png"/><Relationship Id="rId162" Type="http://schemas.openxmlformats.org/officeDocument/2006/relationships/image" Target="../media/image90.png"/><Relationship Id="rId218" Type="http://schemas.openxmlformats.org/officeDocument/2006/relationships/image" Target="../media/image118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6.xml"/><Relationship Id="rId299" Type="http://schemas.openxmlformats.org/officeDocument/2006/relationships/customXml" Target="../ink/ink397.xml"/><Relationship Id="rId303" Type="http://schemas.openxmlformats.org/officeDocument/2006/relationships/customXml" Target="../ink/ink399.xml"/><Relationship Id="rId21" Type="http://schemas.openxmlformats.org/officeDocument/2006/relationships/customXml" Target="../ink/ink258.xml"/><Relationship Id="rId42" Type="http://schemas.openxmlformats.org/officeDocument/2006/relationships/image" Target="../media/image278.png"/><Relationship Id="rId63" Type="http://schemas.openxmlformats.org/officeDocument/2006/relationships/customXml" Target="../ink/ink279.xml"/><Relationship Id="rId84" Type="http://schemas.openxmlformats.org/officeDocument/2006/relationships/image" Target="../media/image299.png"/><Relationship Id="rId138" Type="http://schemas.openxmlformats.org/officeDocument/2006/relationships/image" Target="../media/image326.png"/><Relationship Id="rId159" Type="http://schemas.openxmlformats.org/officeDocument/2006/relationships/customXml" Target="../ink/ink327.xml"/><Relationship Id="rId170" Type="http://schemas.openxmlformats.org/officeDocument/2006/relationships/image" Target="../media/image342.png"/><Relationship Id="rId191" Type="http://schemas.openxmlformats.org/officeDocument/2006/relationships/customXml" Target="../ink/ink343.xml"/><Relationship Id="rId205" Type="http://schemas.openxmlformats.org/officeDocument/2006/relationships/customXml" Target="../ink/ink350.xml"/><Relationship Id="rId226" Type="http://schemas.openxmlformats.org/officeDocument/2006/relationships/image" Target="../media/image370.png"/><Relationship Id="rId247" Type="http://schemas.openxmlformats.org/officeDocument/2006/relationships/customXml" Target="../ink/ink371.xml"/><Relationship Id="rId107" Type="http://schemas.openxmlformats.org/officeDocument/2006/relationships/customXml" Target="../ink/ink301.xml"/><Relationship Id="rId268" Type="http://schemas.openxmlformats.org/officeDocument/2006/relationships/image" Target="../media/image391.png"/><Relationship Id="rId289" Type="http://schemas.openxmlformats.org/officeDocument/2006/relationships/customXml" Target="../ink/ink392.xml"/><Relationship Id="rId11" Type="http://schemas.openxmlformats.org/officeDocument/2006/relationships/customXml" Target="../ink/ink253.xml"/><Relationship Id="rId32" Type="http://schemas.openxmlformats.org/officeDocument/2006/relationships/image" Target="../media/image273.png"/><Relationship Id="rId53" Type="http://schemas.openxmlformats.org/officeDocument/2006/relationships/customXml" Target="../ink/ink274.xml"/><Relationship Id="rId74" Type="http://schemas.openxmlformats.org/officeDocument/2006/relationships/image" Target="../media/image294.png"/><Relationship Id="rId128" Type="http://schemas.openxmlformats.org/officeDocument/2006/relationships/image" Target="../media/image321.png"/><Relationship Id="rId149" Type="http://schemas.openxmlformats.org/officeDocument/2006/relationships/customXml" Target="../ink/ink322.xml"/><Relationship Id="rId314" Type="http://schemas.openxmlformats.org/officeDocument/2006/relationships/image" Target="../media/image414.png"/><Relationship Id="rId5" Type="http://schemas.openxmlformats.org/officeDocument/2006/relationships/customXml" Target="../ink/ink250.xml"/><Relationship Id="rId95" Type="http://schemas.openxmlformats.org/officeDocument/2006/relationships/customXml" Target="../ink/ink295.xml"/><Relationship Id="rId160" Type="http://schemas.openxmlformats.org/officeDocument/2006/relationships/image" Target="../media/image337.png"/><Relationship Id="rId181" Type="http://schemas.openxmlformats.org/officeDocument/2006/relationships/customXml" Target="../ink/ink338.xml"/><Relationship Id="rId216" Type="http://schemas.openxmlformats.org/officeDocument/2006/relationships/image" Target="../media/image365.png"/><Relationship Id="rId237" Type="http://schemas.openxmlformats.org/officeDocument/2006/relationships/customXml" Target="../ink/ink366.xml"/><Relationship Id="rId258" Type="http://schemas.openxmlformats.org/officeDocument/2006/relationships/image" Target="../media/image386.png"/><Relationship Id="rId279" Type="http://schemas.openxmlformats.org/officeDocument/2006/relationships/customXml" Target="../ink/ink387.xml"/><Relationship Id="rId22" Type="http://schemas.openxmlformats.org/officeDocument/2006/relationships/image" Target="../media/image268.png"/><Relationship Id="rId43" Type="http://schemas.openxmlformats.org/officeDocument/2006/relationships/customXml" Target="../ink/ink269.xml"/><Relationship Id="rId64" Type="http://schemas.openxmlformats.org/officeDocument/2006/relationships/image" Target="../media/image289.png"/><Relationship Id="rId118" Type="http://schemas.openxmlformats.org/officeDocument/2006/relationships/image" Target="../media/image316.png"/><Relationship Id="rId139" Type="http://schemas.openxmlformats.org/officeDocument/2006/relationships/customXml" Target="../ink/ink317.xml"/><Relationship Id="rId290" Type="http://schemas.openxmlformats.org/officeDocument/2006/relationships/image" Target="../media/image402.png"/><Relationship Id="rId304" Type="http://schemas.openxmlformats.org/officeDocument/2006/relationships/image" Target="../media/image409.png"/><Relationship Id="rId85" Type="http://schemas.openxmlformats.org/officeDocument/2006/relationships/customXml" Target="../ink/ink290.xml"/><Relationship Id="rId150" Type="http://schemas.openxmlformats.org/officeDocument/2006/relationships/image" Target="../media/image332.png"/><Relationship Id="rId171" Type="http://schemas.openxmlformats.org/officeDocument/2006/relationships/customXml" Target="../ink/ink333.xml"/><Relationship Id="rId192" Type="http://schemas.openxmlformats.org/officeDocument/2006/relationships/image" Target="../media/image353.png"/><Relationship Id="rId206" Type="http://schemas.openxmlformats.org/officeDocument/2006/relationships/image" Target="../media/image360.png"/><Relationship Id="rId227" Type="http://schemas.openxmlformats.org/officeDocument/2006/relationships/customXml" Target="../ink/ink361.xml"/><Relationship Id="rId248" Type="http://schemas.openxmlformats.org/officeDocument/2006/relationships/image" Target="../media/image381.png"/><Relationship Id="rId269" Type="http://schemas.openxmlformats.org/officeDocument/2006/relationships/customXml" Target="../ink/ink382.xml"/><Relationship Id="rId12" Type="http://schemas.openxmlformats.org/officeDocument/2006/relationships/image" Target="../media/image263.png"/><Relationship Id="rId33" Type="http://schemas.openxmlformats.org/officeDocument/2006/relationships/customXml" Target="../ink/ink264.xml"/><Relationship Id="rId108" Type="http://schemas.openxmlformats.org/officeDocument/2006/relationships/image" Target="../media/image311.png"/><Relationship Id="rId129" Type="http://schemas.openxmlformats.org/officeDocument/2006/relationships/customXml" Target="../ink/ink312.xml"/><Relationship Id="rId280" Type="http://schemas.openxmlformats.org/officeDocument/2006/relationships/image" Target="../media/image397.png"/><Relationship Id="rId315" Type="http://schemas.openxmlformats.org/officeDocument/2006/relationships/customXml" Target="../ink/ink405.xml"/><Relationship Id="rId54" Type="http://schemas.openxmlformats.org/officeDocument/2006/relationships/image" Target="../media/image284.png"/><Relationship Id="rId75" Type="http://schemas.openxmlformats.org/officeDocument/2006/relationships/customXml" Target="../ink/ink285.xml"/><Relationship Id="rId96" Type="http://schemas.openxmlformats.org/officeDocument/2006/relationships/image" Target="../media/image305.png"/><Relationship Id="rId140" Type="http://schemas.openxmlformats.org/officeDocument/2006/relationships/image" Target="../media/image327.png"/><Relationship Id="rId161" Type="http://schemas.openxmlformats.org/officeDocument/2006/relationships/customXml" Target="../ink/ink328.xml"/><Relationship Id="rId182" Type="http://schemas.openxmlformats.org/officeDocument/2006/relationships/image" Target="../media/image348.png"/><Relationship Id="rId217" Type="http://schemas.openxmlformats.org/officeDocument/2006/relationships/customXml" Target="../ink/ink356.xml"/><Relationship Id="rId6" Type="http://schemas.openxmlformats.org/officeDocument/2006/relationships/image" Target="../media/image260.png"/><Relationship Id="rId238" Type="http://schemas.openxmlformats.org/officeDocument/2006/relationships/image" Target="../media/image376.png"/><Relationship Id="rId259" Type="http://schemas.openxmlformats.org/officeDocument/2006/relationships/customXml" Target="../ink/ink377.xml"/><Relationship Id="rId23" Type="http://schemas.openxmlformats.org/officeDocument/2006/relationships/customXml" Target="../ink/ink259.xml"/><Relationship Id="rId119" Type="http://schemas.openxmlformats.org/officeDocument/2006/relationships/customXml" Target="../ink/ink307.xml"/><Relationship Id="rId270" Type="http://schemas.openxmlformats.org/officeDocument/2006/relationships/image" Target="../media/image392.png"/><Relationship Id="rId291" Type="http://schemas.openxmlformats.org/officeDocument/2006/relationships/customXml" Target="../ink/ink393.xml"/><Relationship Id="rId305" Type="http://schemas.openxmlformats.org/officeDocument/2006/relationships/customXml" Target="../ink/ink400.xml"/><Relationship Id="rId44" Type="http://schemas.openxmlformats.org/officeDocument/2006/relationships/image" Target="../media/image279.png"/><Relationship Id="rId65" Type="http://schemas.openxmlformats.org/officeDocument/2006/relationships/customXml" Target="../ink/ink280.xml"/><Relationship Id="rId86" Type="http://schemas.openxmlformats.org/officeDocument/2006/relationships/image" Target="../media/image300.png"/><Relationship Id="rId130" Type="http://schemas.openxmlformats.org/officeDocument/2006/relationships/image" Target="../media/image322.png"/><Relationship Id="rId151" Type="http://schemas.openxmlformats.org/officeDocument/2006/relationships/customXml" Target="../ink/ink323.xml"/><Relationship Id="rId172" Type="http://schemas.openxmlformats.org/officeDocument/2006/relationships/image" Target="../media/image343.png"/><Relationship Id="rId193" Type="http://schemas.openxmlformats.org/officeDocument/2006/relationships/customXml" Target="../ink/ink344.xml"/><Relationship Id="rId207" Type="http://schemas.openxmlformats.org/officeDocument/2006/relationships/customXml" Target="../ink/ink351.xml"/><Relationship Id="rId228" Type="http://schemas.openxmlformats.org/officeDocument/2006/relationships/image" Target="../media/image371.png"/><Relationship Id="rId249" Type="http://schemas.openxmlformats.org/officeDocument/2006/relationships/customXml" Target="../ink/ink372.xml"/><Relationship Id="rId13" Type="http://schemas.openxmlformats.org/officeDocument/2006/relationships/customXml" Target="../ink/ink254.xml"/><Relationship Id="rId109" Type="http://schemas.openxmlformats.org/officeDocument/2006/relationships/customXml" Target="../ink/ink302.xml"/><Relationship Id="rId260" Type="http://schemas.openxmlformats.org/officeDocument/2006/relationships/image" Target="../media/image387.png"/><Relationship Id="rId281" Type="http://schemas.openxmlformats.org/officeDocument/2006/relationships/customXml" Target="../ink/ink388.xml"/><Relationship Id="rId316" Type="http://schemas.openxmlformats.org/officeDocument/2006/relationships/image" Target="../media/image415.png"/><Relationship Id="rId34" Type="http://schemas.openxmlformats.org/officeDocument/2006/relationships/image" Target="../media/image274.png"/><Relationship Id="rId55" Type="http://schemas.openxmlformats.org/officeDocument/2006/relationships/customXml" Target="../ink/ink275.xml"/><Relationship Id="rId76" Type="http://schemas.openxmlformats.org/officeDocument/2006/relationships/image" Target="../media/image295.png"/><Relationship Id="rId97" Type="http://schemas.openxmlformats.org/officeDocument/2006/relationships/customXml" Target="../ink/ink296.xml"/><Relationship Id="rId120" Type="http://schemas.openxmlformats.org/officeDocument/2006/relationships/image" Target="../media/image317.png"/><Relationship Id="rId141" Type="http://schemas.openxmlformats.org/officeDocument/2006/relationships/customXml" Target="../ink/ink318.xml"/><Relationship Id="rId7" Type="http://schemas.openxmlformats.org/officeDocument/2006/relationships/customXml" Target="../ink/ink251.xml"/><Relationship Id="rId162" Type="http://schemas.openxmlformats.org/officeDocument/2006/relationships/image" Target="../media/image338.png"/><Relationship Id="rId183" Type="http://schemas.openxmlformats.org/officeDocument/2006/relationships/customXml" Target="../ink/ink339.xml"/><Relationship Id="rId218" Type="http://schemas.openxmlformats.org/officeDocument/2006/relationships/image" Target="../media/image366.png"/><Relationship Id="rId239" Type="http://schemas.openxmlformats.org/officeDocument/2006/relationships/customXml" Target="../ink/ink367.xml"/><Relationship Id="rId250" Type="http://schemas.openxmlformats.org/officeDocument/2006/relationships/image" Target="../media/image382.png"/><Relationship Id="rId271" Type="http://schemas.openxmlformats.org/officeDocument/2006/relationships/customXml" Target="../ink/ink383.xml"/><Relationship Id="rId292" Type="http://schemas.openxmlformats.org/officeDocument/2006/relationships/image" Target="../media/image403.png"/><Relationship Id="rId306" Type="http://schemas.openxmlformats.org/officeDocument/2006/relationships/image" Target="../media/image410.png"/><Relationship Id="rId24" Type="http://schemas.openxmlformats.org/officeDocument/2006/relationships/image" Target="../media/image269.png"/><Relationship Id="rId45" Type="http://schemas.openxmlformats.org/officeDocument/2006/relationships/customXml" Target="../ink/ink270.xml"/><Relationship Id="rId66" Type="http://schemas.openxmlformats.org/officeDocument/2006/relationships/image" Target="../media/image290.png"/><Relationship Id="rId87" Type="http://schemas.openxmlformats.org/officeDocument/2006/relationships/customXml" Target="../ink/ink291.xml"/><Relationship Id="rId110" Type="http://schemas.openxmlformats.org/officeDocument/2006/relationships/image" Target="../media/image312.png"/><Relationship Id="rId131" Type="http://schemas.openxmlformats.org/officeDocument/2006/relationships/customXml" Target="../ink/ink313.xml"/><Relationship Id="rId152" Type="http://schemas.openxmlformats.org/officeDocument/2006/relationships/image" Target="../media/image333.png"/><Relationship Id="rId173" Type="http://schemas.openxmlformats.org/officeDocument/2006/relationships/customXml" Target="../ink/ink334.xml"/><Relationship Id="rId194" Type="http://schemas.openxmlformats.org/officeDocument/2006/relationships/image" Target="../media/image354.png"/><Relationship Id="rId208" Type="http://schemas.openxmlformats.org/officeDocument/2006/relationships/image" Target="../media/image361.png"/><Relationship Id="rId229" Type="http://schemas.openxmlformats.org/officeDocument/2006/relationships/customXml" Target="../ink/ink362.xml"/><Relationship Id="rId19" Type="http://schemas.openxmlformats.org/officeDocument/2006/relationships/customXml" Target="../ink/ink257.xml"/><Relationship Id="rId224" Type="http://schemas.openxmlformats.org/officeDocument/2006/relationships/image" Target="../media/image369.png"/><Relationship Id="rId240" Type="http://schemas.openxmlformats.org/officeDocument/2006/relationships/image" Target="../media/image377.png"/><Relationship Id="rId245" Type="http://schemas.openxmlformats.org/officeDocument/2006/relationships/customXml" Target="../ink/ink370.xml"/><Relationship Id="rId261" Type="http://schemas.openxmlformats.org/officeDocument/2006/relationships/customXml" Target="../ink/ink378.xml"/><Relationship Id="rId266" Type="http://schemas.openxmlformats.org/officeDocument/2006/relationships/image" Target="../media/image390.png"/><Relationship Id="rId287" Type="http://schemas.openxmlformats.org/officeDocument/2006/relationships/customXml" Target="../ink/ink391.xml"/><Relationship Id="rId14" Type="http://schemas.openxmlformats.org/officeDocument/2006/relationships/image" Target="../media/image264.png"/><Relationship Id="rId30" Type="http://schemas.openxmlformats.org/officeDocument/2006/relationships/image" Target="../media/image272.png"/><Relationship Id="rId35" Type="http://schemas.openxmlformats.org/officeDocument/2006/relationships/customXml" Target="../ink/ink265.xml"/><Relationship Id="rId56" Type="http://schemas.openxmlformats.org/officeDocument/2006/relationships/image" Target="../media/image285.png"/><Relationship Id="rId77" Type="http://schemas.openxmlformats.org/officeDocument/2006/relationships/customXml" Target="../ink/ink286.xml"/><Relationship Id="rId100" Type="http://schemas.openxmlformats.org/officeDocument/2006/relationships/image" Target="../media/image307.png"/><Relationship Id="rId105" Type="http://schemas.openxmlformats.org/officeDocument/2006/relationships/customXml" Target="../ink/ink300.xml"/><Relationship Id="rId126" Type="http://schemas.openxmlformats.org/officeDocument/2006/relationships/image" Target="../media/image320.png"/><Relationship Id="rId147" Type="http://schemas.openxmlformats.org/officeDocument/2006/relationships/customXml" Target="../ink/ink321.xml"/><Relationship Id="rId168" Type="http://schemas.openxmlformats.org/officeDocument/2006/relationships/image" Target="../media/image341.png"/><Relationship Id="rId282" Type="http://schemas.openxmlformats.org/officeDocument/2006/relationships/image" Target="../media/image398.png"/><Relationship Id="rId312" Type="http://schemas.openxmlformats.org/officeDocument/2006/relationships/image" Target="../media/image413.png"/><Relationship Id="rId317" Type="http://schemas.openxmlformats.org/officeDocument/2006/relationships/customXml" Target="../ink/ink406.xml"/><Relationship Id="rId8" Type="http://schemas.openxmlformats.org/officeDocument/2006/relationships/image" Target="../media/image261.png"/><Relationship Id="rId51" Type="http://schemas.openxmlformats.org/officeDocument/2006/relationships/customXml" Target="../ink/ink273.xml"/><Relationship Id="rId72" Type="http://schemas.openxmlformats.org/officeDocument/2006/relationships/image" Target="../media/image293.png"/><Relationship Id="rId93" Type="http://schemas.openxmlformats.org/officeDocument/2006/relationships/customXml" Target="../ink/ink294.xml"/><Relationship Id="rId98" Type="http://schemas.openxmlformats.org/officeDocument/2006/relationships/image" Target="../media/image306.png"/><Relationship Id="rId121" Type="http://schemas.openxmlformats.org/officeDocument/2006/relationships/customXml" Target="../ink/ink308.xml"/><Relationship Id="rId142" Type="http://schemas.openxmlformats.org/officeDocument/2006/relationships/image" Target="../media/image328.png"/><Relationship Id="rId163" Type="http://schemas.openxmlformats.org/officeDocument/2006/relationships/customXml" Target="../ink/ink329.xml"/><Relationship Id="rId184" Type="http://schemas.openxmlformats.org/officeDocument/2006/relationships/image" Target="../media/image349.png"/><Relationship Id="rId189" Type="http://schemas.openxmlformats.org/officeDocument/2006/relationships/customXml" Target="../ink/ink342.xml"/><Relationship Id="rId219" Type="http://schemas.openxmlformats.org/officeDocument/2006/relationships/customXml" Target="../ink/ink357.xml"/><Relationship Id="rId3" Type="http://schemas.openxmlformats.org/officeDocument/2006/relationships/customXml" Target="../ink/ink249.xml"/><Relationship Id="rId214" Type="http://schemas.openxmlformats.org/officeDocument/2006/relationships/image" Target="../media/image364.png"/><Relationship Id="rId230" Type="http://schemas.openxmlformats.org/officeDocument/2006/relationships/image" Target="../media/image372.png"/><Relationship Id="rId235" Type="http://schemas.openxmlformats.org/officeDocument/2006/relationships/customXml" Target="../ink/ink365.xml"/><Relationship Id="rId251" Type="http://schemas.openxmlformats.org/officeDocument/2006/relationships/customXml" Target="../ink/ink373.xml"/><Relationship Id="rId256" Type="http://schemas.openxmlformats.org/officeDocument/2006/relationships/image" Target="../media/image385.png"/><Relationship Id="rId277" Type="http://schemas.openxmlformats.org/officeDocument/2006/relationships/customXml" Target="../ink/ink386.xml"/><Relationship Id="rId298" Type="http://schemas.openxmlformats.org/officeDocument/2006/relationships/image" Target="../media/image406.png"/><Relationship Id="rId25" Type="http://schemas.openxmlformats.org/officeDocument/2006/relationships/customXml" Target="../ink/ink260.xml"/><Relationship Id="rId46" Type="http://schemas.openxmlformats.org/officeDocument/2006/relationships/image" Target="../media/image280.png"/><Relationship Id="rId67" Type="http://schemas.openxmlformats.org/officeDocument/2006/relationships/customXml" Target="../ink/ink281.xml"/><Relationship Id="rId116" Type="http://schemas.openxmlformats.org/officeDocument/2006/relationships/image" Target="../media/image315.png"/><Relationship Id="rId137" Type="http://schemas.openxmlformats.org/officeDocument/2006/relationships/customXml" Target="../ink/ink316.xml"/><Relationship Id="rId158" Type="http://schemas.openxmlformats.org/officeDocument/2006/relationships/image" Target="../media/image336.png"/><Relationship Id="rId272" Type="http://schemas.openxmlformats.org/officeDocument/2006/relationships/image" Target="../media/image393.png"/><Relationship Id="rId293" Type="http://schemas.openxmlformats.org/officeDocument/2006/relationships/customXml" Target="../ink/ink394.xml"/><Relationship Id="rId302" Type="http://schemas.openxmlformats.org/officeDocument/2006/relationships/image" Target="../media/image408.png"/><Relationship Id="rId307" Type="http://schemas.openxmlformats.org/officeDocument/2006/relationships/customXml" Target="../ink/ink401.xml"/><Relationship Id="rId20" Type="http://schemas.openxmlformats.org/officeDocument/2006/relationships/image" Target="../media/image267.png"/><Relationship Id="rId41" Type="http://schemas.openxmlformats.org/officeDocument/2006/relationships/customXml" Target="../ink/ink268.xml"/><Relationship Id="rId62" Type="http://schemas.openxmlformats.org/officeDocument/2006/relationships/image" Target="../media/image288.png"/><Relationship Id="rId83" Type="http://schemas.openxmlformats.org/officeDocument/2006/relationships/customXml" Target="../ink/ink289.xml"/><Relationship Id="rId88" Type="http://schemas.openxmlformats.org/officeDocument/2006/relationships/image" Target="../media/image301.png"/><Relationship Id="rId111" Type="http://schemas.openxmlformats.org/officeDocument/2006/relationships/customXml" Target="../ink/ink303.xml"/><Relationship Id="rId132" Type="http://schemas.openxmlformats.org/officeDocument/2006/relationships/image" Target="../media/image323.png"/><Relationship Id="rId153" Type="http://schemas.openxmlformats.org/officeDocument/2006/relationships/customXml" Target="../ink/ink324.xml"/><Relationship Id="rId174" Type="http://schemas.openxmlformats.org/officeDocument/2006/relationships/image" Target="../media/image344.png"/><Relationship Id="rId179" Type="http://schemas.openxmlformats.org/officeDocument/2006/relationships/customXml" Target="../ink/ink337.xml"/><Relationship Id="rId195" Type="http://schemas.openxmlformats.org/officeDocument/2006/relationships/customXml" Target="../ink/ink345.xml"/><Relationship Id="rId209" Type="http://schemas.openxmlformats.org/officeDocument/2006/relationships/customXml" Target="../ink/ink352.xml"/><Relationship Id="rId190" Type="http://schemas.openxmlformats.org/officeDocument/2006/relationships/image" Target="../media/image352.png"/><Relationship Id="rId204" Type="http://schemas.openxmlformats.org/officeDocument/2006/relationships/image" Target="../media/image359.png"/><Relationship Id="rId220" Type="http://schemas.openxmlformats.org/officeDocument/2006/relationships/image" Target="../media/image367.png"/><Relationship Id="rId225" Type="http://schemas.openxmlformats.org/officeDocument/2006/relationships/customXml" Target="../ink/ink360.xml"/><Relationship Id="rId241" Type="http://schemas.openxmlformats.org/officeDocument/2006/relationships/customXml" Target="../ink/ink368.xml"/><Relationship Id="rId246" Type="http://schemas.openxmlformats.org/officeDocument/2006/relationships/image" Target="../media/image380.png"/><Relationship Id="rId267" Type="http://schemas.openxmlformats.org/officeDocument/2006/relationships/customXml" Target="../ink/ink381.xml"/><Relationship Id="rId288" Type="http://schemas.openxmlformats.org/officeDocument/2006/relationships/image" Target="../media/image401.png"/><Relationship Id="rId15" Type="http://schemas.openxmlformats.org/officeDocument/2006/relationships/customXml" Target="../ink/ink255.xml"/><Relationship Id="rId36" Type="http://schemas.openxmlformats.org/officeDocument/2006/relationships/image" Target="../media/image275.png"/><Relationship Id="rId57" Type="http://schemas.openxmlformats.org/officeDocument/2006/relationships/customXml" Target="../ink/ink276.xml"/><Relationship Id="rId106" Type="http://schemas.openxmlformats.org/officeDocument/2006/relationships/image" Target="../media/image310.png"/><Relationship Id="rId127" Type="http://schemas.openxmlformats.org/officeDocument/2006/relationships/customXml" Target="../ink/ink311.xml"/><Relationship Id="rId262" Type="http://schemas.openxmlformats.org/officeDocument/2006/relationships/image" Target="../media/image388.png"/><Relationship Id="rId283" Type="http://schemas.openxmlformats.org/officeDocument/2006/relationships/customXml" Target="../ink/ink389.xml"/><Relationship Id="rId313" Type="http://schemas.openxmlformats.org/officeDocument/2006/relationships/customXml" Target="../ink/ink404.xml"/><Relationship Id="rId318" Type="http://schemas.openxmlformats.org/officeDocument/2006/relationships/image" Target="../media/image416.png"/><Relationship Id="rId10" Type="http://schemas.openxmlformats.org/officeDocument/2006/relationships/image" Target="../media/image262.png"/><Relationship Id="rId31" Type="http://schemas.openxmlformats.org/officeDocument/2006/relationships/customXml" Target="../ink/ink263.xml"/><Relationship Id="rId52" Type="http://schemas.openxmlformats.org/officeDocument/2006/relationships/image" Target="../media/image283.png"/><Relationship Id="rId73" Type="http://schemas.openxmlformats.org/officeDocument/2006/relationships/customXml" Target="../ink/ink284.xml"/><Relationship Id="rId78" Type="http://schemas.openxmlformats.org/officeDocument/2006/relationships/image" Target="../media/image296.png"/><Relationship Id="rId94" Type="http://schemas.openxmlformats.org/officeDocument/2006/relationships/image" Target="../media/image304.png"/><Relationship Id="rId99" Type="http://schemas.openxmlformats.org/officeDocument/2006/relationships/customXml" Target="../ink/ink297.xml"/><Relationship Id="rId101" Type="http://schemas.openxmlformats.org/officeDocument/2006/relationships/customXml" Target="../ink/ink298.xml"/><Relationship Id="rId122" Type="http://schemas.openxmlformats.org/officeDocument/2006/relationships/image" Target="../media/image318.png"/><Relationship Id="rId143" Type="http://schemas.openxmlformats.org/officeDocument/2006/relationships/customXml" Target="../ink/ink319.xml"/><Relationship Id="rId148" Type="http://schemas.openxmlformats.org/officeDocument/2006/relationships/image" Target="../media/image331.png"/><Relationship Id="rId164" Type="http://schemas.openxmlformats.org/officeDocument/2006/relationships/image" Target="../media/image339.png"/><Relationship Id="rId169" Type="http://schemas.openxmlformats.org/officeDocument/2006/relationships/customXml" Target="../ink/ink332.xml"/><Relationship Id="rId185" Type="http://schemas.openxmlformats.org/officeDocument/2006/relationships/customXml" Target="../ink/ink340.xml"/><Relationship Id="rId4" Type="http://schemas.openxmlformats.org/officeDocument/2006/relationships/image" Target="../media/image259.png"/><Relationship Id="rId9" Type="http://schemas.openxmlformats.org/officeDocument/2006/relationships/customXml" Target="../ink/ink252.xml"/><Relationship Id="rId180" Type="http://schemas.openxmlformats.org/officeDocument/2006/relationships/image" Target="../media/image347.png"/><Relationship Id="rId210" Type="http://schemas.openxmlformats.org/officeDocument/2006/relationships/image" Target="../media/image362.png"/><Relationship Id="rId215" Type="http://schemas.openxmlformats.org/officeDocument/2006/relationships/customXml" Target="../ink/ink355.xml"/><Relationship Id="rId236" Type="http://schemas.openxmlformats.org/officeDocument/2006/relationships/image" Target="../media/image375.png"/><Relationship Id="rId257" Type="http://schemas.openxmlformats.org/officeDocument/2006/relationships/customXml" Target="../ink/ink376.xml"/><Relationship Id="rId278" Type="http://schemas.openxmlformats.org/officeDocument/2006/relationships/image" Target="../media/image396.png"/><Relationship Id="rId26" Type="http://schemas.openxmlformats.org/officeDocument/2006/relationships/image" Target="../media/image270.png"/><Relationship Id="rId231" Type="http://schemas.openxmlformats.org/officeDocument/2006/relationships/customXml" Target="../ink/ink363.xml"/><Relationship Id="rId252" Type="http://schemas.openxmlformats.org/officeDocument/2006/relationships/image" Target="../media/image383.png"/><Relationship Id="rId273" Type="http://schemas.openxmlformats.org/officeDocument/2006/relationships/customXml" Target="../ink/ink384.xml"/><Relationship Id="rId294" Type="http://schemas.openxmlformats.org/officeDocument/2006/relationships/image" Target="../media/image404.png"/><Relationship Id="rId308" Type="http://schemas.openxmlformats.org/officeDocument/2006/relationships/image" Target="../media/image411.png"/><Relationship Id="rId47" Type="http://schemas.openxmlformats.org/officeDocument/2006/relationships/customXml" Target="../ink/ink271.xml"/><Relationship Id="rId68" Type="http://schemas.openxmlformats.org/officeDocument/2006/relationships/image" Target="../media/image291.png"/><Relationship Id="rId89" Type="http://schemas.openxmlformats.org/officeDocument/2006/relationships/customXml" Target="../ink/ink292.xml"/><Relationship Id="rId112" Type="http://schemas.openxmlformats.org/officeDocument/2006/relationships/image" Target="../media/image313.png"/><Relationship Id="rId133" Type="http://schemas.openxmlformats.org/officeDocument/2006/relationships/customXml" Target="../ink/ink314.xml"/><Relationship Id="rId154" Type="http://schemas.openxmlformats.org/officeDocument/2006/relationships/image" Target="../media/image334.png"/><Relationship Id="rId175" Type="http://schemas.openxmlformats.org/officeDocument/2006/relationships/customXml" Target="../ink/ink335.xml"/><Relationship Id="rId196" Type="http://schemas.openxmlformats.org/officeDocument/2006/relationships/image" Target="../media/image355.png"/><Relationship Id="rId200" Type="http://schemas.openxmlformats.org/officeDocument/2006/relationships/image" Target="../media/image357.png"/><Relationship Id="rId16" Type="http://schemas.openxmlformats.org/officeDocument/2006/relationships/image" Target="../media/image265.png"/><Relationship Id="rId221" Type="http://schemas.openxmlformats.org/officeDocument/2006/relationships/customXml" Target="../ink/ink358.xml"/><Relationship Id="rId242" Type="http://schemas.openxmlformats.org/officeDocument/2006/relationships/image" Target="../media/image378.png"/><Relationship Id="rId263" Type="http://schemas.openxmlformats.org/officeDocument/2006/relationships/customXml" Target="../ink/ink379.xml"/><Relationship Id="rId284" Type="http://schemas.openxmlformats.org/officeDocument/2006/relationships/image" Target="../media/image399.png"/><Relationship Id="rId319" Type="http://schemas.openxmlformats.org/officeDocument/2006/relationships/customXml" Target="../ink/ink407.xml"/><Relationship Id="rId37" Type="http://schemas.openxmlformats.org/officeDocument/2006/relationships/customXml" Target="../ink/ink266.xml"/><Relationship Id="rId58" Type="http://schemas.openxmlformats.org/officeDocument/2006/relationships/image" Target="../media/image286.png"/><Relationship Id="rId79" Type="http://schemas.openxmlformats.org/officeDocument/2006/relationships/customXml" Target="../ink/ink287.xml"/><Relationship Id="rId102" Type="http://schemas.openxmlformats.org/officeDocument/2006/relationships/image" Target="../media/image308.png"/><Relationship Id="rId123" Type="http://schemas.openxmlformats.org/officeDocument/2006/relationships/customXml" Target="../ink/ink309.xml"/><Relationship Id="rId144" Type="http://schemas.openxmlformats.org/officeDocument/2006/relationships/image" Target="../media/image329.png"/><Relationship Id="rId90" Type="http://schemas.openxmlformats.org/officeDocument/2006/relationships/image" Target="../media/image302.png"/><Relationship Id="rId165" Type="http://schemas.openxmlformats.org/officeDocument/2006/relationships/customXml" Target="../ink/ink330.xml"/><Relationship Id="rId186" Type="http://schemas.openxmlformats.org/officeDocument/2006/relationships/image" Target="../media/image350.png"/><Relationship Id="rId211" Type="http://schemas.openxmlformats.org/officeDocument/2006/relationships/customXml" Target="../ink/ink353.xml"/><Relationship Id="rId232" Type="http://schemas.openxmlformats.org/officeDocument/2006/relationships/image" Target="../media/image373.png"/><Relationship Id="rId253" Type="http://schemas.openxmlformats.org/officeDocument/2006/relationships/customXml" Target="../ink/ink374.xml"/><Relationship Id="rId274" Type="http://schemas.openxmlformats.org/officeDocument/2006/relationships/image" Target="../media/image394.png"/><Relationship Id="rId295" Type="http://schemas.openxmlformats.org/officeDocument/2006/relationships/customXml" Target="../ink/ink395.xml"/><Relationship Id="rId309" Type="http://schemas.openxmlformats.org/officeDocument/2006/relationships/customXml" Target="../ink/ink402.xml"/><Relationship Id="rId27" Type="http://schemas.openxmlformats.org/officeDocument/2006/relationships/customXml" Target="../ink/ink261.xml"/><Relationship Id="rId48" Type="http://schemas.openxmlformats.org/officeDocument/2006/relationships/image" Target="../media/image281.png"/><Relationship Id="rId69" Type="http://schemas.openxmlformats.org/officeDocument/2006/relationships/customXml" Target="../ink/ink282.xml"/><Relationship Id="rId113" Type="http://schemas.openxmlformats.org/officeDocument/2006/relationships/customXml" Target="../ink/ink304.xml"/><Relationship Id="rId134" Type="http://schemas.openxmlformats.org/officeDocument/2006/relationships/image" Target="../media/image324.png"/><Relationship Id="rId320" Type="http://schemas.openxmlformats.org/officeDocument/2006/relationships/image" Target="../media/image417.png"/><Relationship Id="rId80" Type="http://schemas.openxmlformats.org/officeDocument/2006/relationships/image" Target="../media/image297.png"/><Relationship Id="rId155" Type="http://schemas.openxmlformats.org/officeDocument/2006/relationships/customXml" Target="../ink/ink325.xml"/><Relationship Id="rId176" Type="http://schemas.openxmlformats.org/officeDocument/2006/relationships/image" Target="../media/image345.png"/><Relationship Id="rId197" Type="http://schemas.openxmlformats.org/officeDocument/2006/relationships/customXml" Target="../ink/ink346.xml"/><Relationship Id="rId201" Type="http://schemas.openxmlformats.org/officeDocument/2006/relationships/customXml" Target="../ink/ink348.xml"/><Relationship Id="rId222" Type="http://schemas.openxmlformats.org/officeDocument/2006/relationships/image" Target="../media/image368.png"/><Relationship Id="rId243" Type="http://schemas.openxmlformats.org/officeDocument/2006/relationships/customXml" Target="../ink/ink369.xml"/><Relationship Id="rId264" Type="http://schemas.openxmlformats.org/officeDocument/2006/relationships/image" Target="../media/image389.png"/><Relationship Id="rId285" Type="http://schemas.openxmlformats.org/officeDocument/2006/relationships/customXml" Target="../ink/ink390.xml"/><Relationship Id="rId17" Type="http://schemas.openxmlformats.org/officeDocument/2006/relationships/customXml" Target="../ink/ink256.xml"/><Relationship Id="rId38" Type="http://schemas.openxmlformats.org/officeDocument/2006/relationships/image" Target="../media/image276.png"/><Relationship Id="rId59" Type="http://schemas.openxmlformats.org/officeDocument/2006/relationships/customXml" Target="../ink/ink277.xml"/><Relationship Id="rId103" Type="http://schemas.openxmlformats.org/officeDocument/2006/relationships/customXml" Target="../ink/ink299.xml"/><Relationship Id="rId124" Type="http://schemas.openxmlformats.org/officeDocument/2006/relationships/image" Target="../media/image319.png"/><Relationship Id="rId310" Type="http://schemas.openxmlformats.org/officeDocument/2006/relationships/image" Target="../media/image412.png"/><Relationship Id="rId70" Type="http://schemas.openxmlformats.org/officeDocument/2006/relationships/image" Target="../media/image292.png"/><Relationship Id="rId91" Type="http://schemas.openxmlformats.org/officeDocument/2006/relationships/customXml" Target="../ink/ink293.xml"/><Relationship Id="rId145" Type="http://schemas.openxmlformats.org/officeDocument/2006/relationships/customXml" Target="../ink/ink320.xml"/><Relationship Id="rId166" Type="http://schemas.openxmlformats.org/officeDocument/2006/relationships/image" Target="../media/image340.png"/><Relationship Id="rId187" Type="http://schemas.openxmlformats.org/officeDocument/2006/relationships/customXml" Target="../ink/ink3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3.png"/><Relationship Id="rId233" Type="http://schemas.openxmlformats.org/officeDocument/2006/relationships/customXml" Target="../ink/ink364.xml"/><Relationship Id="rId254" Type="http://schemas.openxmlformats.org/officeDocument/2006/relationships/image" Target="../media/image384.png"/><Relationship Id="rId28" Type="http://schemas.openxmlformats.org/officeDocument/2006/relationships/image" Target="../media/image271.png"/><Relationship Id="rId49" Type="http://schemas.openxmlformats.org/officeDocument/2006/relationships/customXml" Target="../ink/ink272.xml"/><Relationship Id="rId114" Type="http://schemas.openxmlformats.org/officeDocument/2006/relationships/image" Target="../media/image314.png"/><Relationship Id="rId275" Type="http://schemas.openxmlformats.org/officeDocument/2006/relationships/customXml" Target="../ink/ink385.xml"/><Relationship Id="rId296" Type="http://schemas.openxmlformats.org/officeDocument/2006/relationships/image" Target="../media/image405.png"/><Relationship Id="rId300" Type="http://schemas.openxmlformats.org/officeDocument/2006/relationships/image" Target="../media/image407.png"/><Relationship Id="rId60" Type="http://schemas.openxmlformats.org/officeDocument/2006/relationships/image" Target="../media/image287.png"/><Relationship Id="rId81" Type="http://schemas.openxmlformats.org/officeDocument/2006/relationships/customXml" Target="../ink/ink288.xml"/><Relationship Id="rId135" Type="http://schemas.openxmlformats.org/officeDocument/2006/relationships/customXml" Target="../ink/ink315.xml"/><Relationship Id="rId156" Type="http://schemas.openxmlformats.org/officeDocument/2006/relationships/image" Target="../media/image335.png"/><Relationship Id="rId177" Type="http://schemas.openxmlformats.org/officeDocument/2006/relationships/customXml" Target="../ink/ink336.xml"/><Relationship Id="rId198" Type="http://schemas.openxmlformats.org/officeDocument/2006/relationships/image" Target="../media/image356.png"/><Relationship Id="rId202" Type="http://schemas.openxmlformats.org/officeDocument/2006/relationships/image" Target="../media/image358.png"/><Relationship Id="rId223" Type="http://schemas.openxmlformats.org/officeDocument/2006/relationships/customXml" Target="../ink/ink359.xml"/><Relationship Id="rId244" Type="http://schemas.openxmlformats.org/officeDocument/2006/relationships/image" Target="../media/image379.png"/><Relationship Id="rId18" Type="http://schemas.openxmlformats.org/officeDocument/2006/relationships/image" Target="../media/image266.png"/><Relationship Id="rId39" Type="http://schemas.openxmlformats.org/officeDocument/2006/relationships/customXml" Target="../ink/ink267.xml"/><Relationship Id="rId265" Type="http://schemas.openxmlformats.org/officeDocument/2006/relationships/customXml" Target="../ink/ink380.xml"/><Relationship Id="rId286" Type="http://schemas.openxmlformats.org/officeDocument/2006/relationships/image" Target="../media/image400.png"/><Relationship Id="rId50" Type="http://schemas.openxmlformats.org/officeDocument/2006/relationships/image" Target="../media/image282.png"/><Relationship Id="rId104" Type="http://schemas.openxmlformats.org/officeDocument/2006/relationships/image" Target="../media/image309.png"/><Relationship Id="rId125" Type="http://schemas.openxmlformats.org/officeDocument/2006/relationships/customXml" Target="../ink/ink310.xml"/><Relationship Id="rId146" Type="http://schemas.openxmlformats.org/officeDocument/2006/relationships/image" Target="../media/image330.png"/><Relationship Id="rId167" Type="http://schemas.openxmlformats.org/officeDocument/2006/relationships/customXml" Target="../ink/ink331.xml"/><Relationship Id="rId188" Type="http://schemas.openxmlformats.org/officeDocument/2006/relationships/image" Target="../media/image351.png"/><Relationship Id="rId311" Type="http://schemas.openxmlformats.org/officeDocument/2006/relationships/customXml" Target="../ink/ink403.xml"/><Relationship Id="rId71" Type="http://schemas.openxmlformats.org/officeDocument/2006/relationships/customXml" Target="../ink/ink283.xml"/><Relationship Id="rId92" Type="http://schemas.openxmlformats.org/officeDocument/2006/relationships/image" Target="../media/image303.png"/><Relationship Id="rId213" Type="http://schemas.openxmlformats.org/officeDocument/2006/relationships/customXml" Target="../ink/ink354.xml"/><Relationship Id="rId234" Type="http://schemas.openxmlformats.org/officeDocument/2006/relationships/image" Target="../media/image374.png"/><Relationship Id="rId2" Type="http://schemas.openxmlformats.org/officeDocument/2006/relationships/image" Target="../media/image1210.png"/><Relationship Id="rId29" Type="http://schemas.openxmlformats.org/officeDocument/2006/relationships/customXml" Target="../ink/ink262.xml"/><Relationship Id="rId255" Type="http://schemas.openxmlformats.org/officeDocument/2006/relationships/customXml" Target="../ink/ink375.xml"/><Relationship Id="rId276" Type="http://schemas.openxmlformats.org/officeDocument/2006/relationships/image" Target="../media/image395.png"/><Relationship Id="rId297" Type="http://schemas.openxmlformats.org/officeDocument/2006/relationships/customXml" Target="../ink/ink396.xml"/><Relationship Id="rId40" Type="http://schemas.openxmlformats.org/officeDocument/2006/relationships/image" Target="../media/image277.png"/><Relationship Id="rId115" Type="http://schemas.openxmlformats.org/officeDocument/2006/relationships/customXml" Target="../ink/ink305.xml"/><Relationship Id="rId136" Type="http://schemas.openxmlformats.org/officeDocument/2006/relationships/image" Target="../media/image325.png"/><Relationship Id="rId157" Type="http://schemas.openxmlformats.org/officeDocument/2006/relationships/customXml" Target="../ink/ink326.xml"/><Relationship Id="rId178" Type="http://schemas.openxmlformats.org/officeDocument/2006/relationships/image" Target="../media/image346.png"/><Relationship Id="rId301" Type="http://schemas.openxmlformats.org/officeDocument/2006/relationships/customXml" Target="../ink/ink398.xml"/><Relationship Id="rId61" Type="http://schemas.openxmlformats.org/officeDocument/2006/relationships/customXml" Target="../ink/ink278.xml"/><Relationship Id="rId82" Type="http://schemas.openxmlformats.org/officeDocument/2006/relationships/image" Target="../media/image298.png"/><Relationship Id="rId199" Type="http://schemas.openxmlformats.org/officeDocument/2006/relationships/customXml" Target="../ink/ink347.xml"/><Relationship Id="rId203" Type="http://schemas.openxmlformats.org/officeDocument/2006/relationships/customXml" Target="../ink/ink3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3" Type="http://schemas.openxmlformats.org/officeDocument/2006/relationships/image" Target="../media/image425.png"/><Relationship Id="rId3" Type="http://schemas.openxmlformats.org/officeDocument/2006/relationships/image" Target="../media/image419.png"/><Relationship Id="rId7" Type="http://schemas.openxmlformats.org/officeDocument/2006/relationships/customXml" Target="../ink/ink409.xml"/><Relationship Id="rId12" Type="http://schemas.openxmlformats.org/officeDocument/2006/relationships/customXml" Target="../ink/ink411.xml"/><Relationship Id="rId17" Type="http://schemas.openxmlformats.org/officeDocument/2006/relationships/image" Target="../media/image427.png"/><Relationship Id="rId2" Type="http://schemas.openxmlformats.org/officeDocument/2006/relationships/image" Target="../media/image418.png"/><Relationship Id="rId16" Type="http://schemas.openxmlformats.org/officeDocument/2006/relationships/customXml" Target="../ink/ink4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1" Type="http://schemas.openxmlformats.org/officeDocument/2006/relationships/image" Target="../media/image424.png"/><Relationship Id="rId5" Type="http://schemas.openxmlformats.org/officeDocument/2006/relationships/image" Target="../media/image420.png"/><Relationship Id="rId15" Type="http://schemas.openxmlformats.org/officeDocument/2006/relationships/image" Target="../media/image426.png"/><Relationship Id="rId10" Type="http://schemas.openxmlformats.org/officeDocument/2006/relationships/customXml" Target="../ink/ink410.xml"/><Relationship Id="rId4" Type="http://schemas.openxmlformats.org/officeDocument/2006/relationships/customXml" Target="../ink/ink408.xml"/><Relationship Id="rId9" Type="http://schemas.openxmlformats.org/officeDocument/2006/relationships/image" Target="../media/image423.png"/><Relationship Id="rId14" Type="http://schemas.openxmlformats.org/officeDocument/2006/relationships/customXml" Target="../ink/ink41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1.xml"/><Relationship Id="rId299" Type="http://schemas.openxmlformats.org/officeDocument/2006/relationships/customXml" Target="../ink/ink562.xml"/><Relationship Id="rId21" Type="http://schemas.openxmlformats.org/officeDocument/2006/relationships/customXml" Target="../ink/ink423.xml"/><Relationship Id="rId63" Type="http://schemas.openxmlformats.org/officeDocument/2006/relationships/customXml" Target="../ink/ink444.xml"/><Relationship Id="rId159" Type="http://schemas.openxmlformats.org/officeDocument/2006/relationships/customXml" Target="../ink/ink492.xml"/><Relationship Id="rId324" Type="http://schemas.openxmlformats.org/officeDocument/2006/relationships/image" Target="../media/image588.png"/><Relationship Id="rId366" Type="http://schemas.openxmlformats.org/officeDocument/2006/relationships/image" Target="../media/image609.png"/><Relationship Id="rId170" Type="http://schemas.openxmlformats.org/officeDocument/2006/relationships/image" Target="../media/image511.png"/><Relationship Id="rId226" Type="http://schemas.openxmlformats.org/officeDocument/2006/relationships/image" Target="../media/image539.png"/><Relationship Id="rId433" Type="http://schemas.openxmlformats.org/officeDocument/2006/relationships/customXml" Target="../ink/ink629.xml"/><Relationship Id="rId268" Type="http://schemas.openxmlformats.org/officeDocument/2006/relationships/image" Target="../media/image560.png"/><Relationship Id="rId475" Type="http://schemas.openxmlformats.org/officeDocument/2006/relationships/customXml" Target="../ink/ink650.xml"/><Relationship Id="rId32" Type="http://schemas.openxmlformats.org/officeDocument/2006/relationships/image" Target="../media/image442.png"/><Relationship Id="rId74" Type="http://schemas.openxmlformats.org/officeDocument/2006/relationships/image" Target="../media/image463.png"/><Relationship Id="rId128" Type="http://schemas.openxmlformats.org/officeDocument/2006/relationships/image" Target="../media/image490.png"/><Relationship Id="rId335" Type="http://schemas.openxmlformats.org/officeDocument/2006/relationships/customXml" Target="../ink/ink580.xml"/><Relationship Id="rId377" Type="http://schemas.openxmlformats.org/officeDocument/2006/relationships/customXml" Target="../ink/ink601.xml"/><Relationship Id="rId5" Type="http://schemas.openxmlformats.org/officeDocument/2006/relationships/customXml" Target="../ink/ink415.xml"/><Relationship Id="rId181" Type="http://schemas.openxmlformats.org/officeDocument/2006/relationships/customXml" Target="../ink/ink503.xml"/><Relationship Id="rId237" Type="http://schemas.openxmlformats.org/officeDocument/2006/relationships/customXml" Target="../ink/ink531.xml"/><Relationship Id="rId402" Type="http://schemas.openxmlformats.org/officeDocument/2006/relationships/image" Target="../media/image627.png"/><Relationship Id="rId279" Type="http://schemas.openxmlformats.org/officeDocument/2006/relationships/customXml" Target="../ink/ink552.xml"/><Relationship Id="rId444" Type="http://schemas.openxmlformats.org/officeDocument/2006/relationships/image" Target="../media/image648.png"/><Relationship Id="rId486" Type="http://schemas.openxmlformats.org/officeDocument/2006/relationships/image" Target="../media/image669.png"/><Relationship Id="rId43" Type="http://schemas.openxmlformats.org/officeDocument/2006/relationships/customXml" Target="../ink/ink434.xml"/><Relationship Id="rId139" Type="http://schemas.openxmlformats.org/officeDocument/2006/relationships/customXml" Target="../ink/ink482.xml"/><Relationship Id="rId290" Type="http://schemas.openxmlformats.org/officeDocument/2006/relationships/image" Target="../media/image571.png"/><Relationship Id="rId304" Type="http://schemas.openxmlformats.org/officeDocument/2006/relationships/image" Target="../media/image578.png"/><Relationship Id="rId346" Type="http://schemas.openxmlformats.org/officeDocument/2006/relationships/image" Target="../media/image599.png"/><Relationship Id="rId388" Type="http://schemas.openxmlformats.org/officeDocument/2006/relationships/image" Target="../media/image620.png"/><Relationship Id="rId85" Type="http://schemas.openxmlformats.org/officeDocument/2006/relationships/customXml" Target="../ink/ink455.xml"/><Relationship Id="rId150" Type="http://schemas.openxmlformats.org/officeDocument/2006/relationships/image" Target="../media/image501.png"/><Relationship Id="rId192" Type="http://schemas.openxmlformats.org/officeDocument/2006/relationships/image" Target="../media/image522.png"/><Relationship Id="rId206" Type="http://schemas.openxmlformats.org/officeDocument/2006/relationships/image" Target="../media/image529.png"/><Relationship Id="rId413" Type="http://schemas.openxmlformats.org/officeDocument/2006/relationships/customXml" Target="../ink/ink619.xml"/><Relationship Id="rId248" Type="http://schemas.openxmlformats.org/officeDocument/2006/relationships/image" Target="../media/image550.png"/><Relationship Id="rId455" Type="http://schemas.openxmlformats.org/officeDocument/2006/relationships/customXml" Target="../ink/ink640.xml"/><Relationship Id="rId12" Type="http://schemas.openxmlformats.org/officeDocument/2006/relationships/image" Target="../media/image432.png"/><Relationship Id="rId108" Type="http://schemas.openxmlformats.org/officeDocument/2006/relationships/image" Target="../media/image480.png"/><Relationship Id="rId315" Type="http://schemas.openxmlformats.org/officeDocument/2006/relationships/customXml" Target="../ink/ink570.xml"/><Relationship Id="rId357" Type="http://schemas.openxmlformats.org/officeDocument/2006/relationships/customXml" Target="../ink/ink591.xml"/><Relationship Id="rId54" Type="http://schemas.openxmlformats.org/officeDocument/2006/relationships/image" Target="../media/image453.png"/><Relationship Id="rId96" Type="http://schemas.openxmlformats.org/officeDocument/2006/relationships/image" Target="../media/image474.png"/><Relationship Id="rId161" Type="http://schemas.openxmlformats.org/officeDocument/2006/relationships/customXml" Target="../ink/ink493.xml"/><Relationship Id="rId217" Type="http://schemas.openxmlformats.org/officeDocument/2006/relationships/customXml" Target="../ink/ink521.xml"/><Relationship Id="rId399" Type="http://schemas.openxmlformats.org/officeDocument/2006/relationships/customXml" Target="../ink/ink612.xml"/><Relationship Id="rId259" Type="http://schemas.openxmlformats.org/officeDocument/2006/relationships/customXml" Target="../ink/ink542.xml"/><Relationship Id="rId424" Type="http://schemas.openxmlformats.org/officeDocument/2006/relationships/image" Target="../media/image638.png"/><Relationship Id="rId466" Type="http://schemas.openxmlformats.org/officeDocument/2006/relationships/image" Target="../media/image659.png"/><Relationship Id="rId23" Type="http://schemas.openxmlformats.org/officeDocument/2006/relationships/customXml" Target="../ink/ink424.xml"/><Relationship Id="rId119" Type="http://schemas.openxmlformats.org/officeDocument/2006/relationships/customXml" Target="../ink/ink472.xml"/><Relationship Id="rId270" Type="http://schemas.openxmlformats.org/officeDocument/2006/relationships/image" Target="../media/image561.png"/><Relationship Id="rId326" Type="http://schemas.openxmlformats.org/officeDocument/2006/relationships/image" Target="../media/image589.png"/><Relationship Id="rId65" Type="http://schemas.openxmlformats.org/officeDocument/2006/relationships/customXml" Target="../ink/ink445.xml"/><Relationship Id="rId130" Type="http://schemas.openxmlformats.org/officeDocument/2006/relationships/image" Target="../media/image491.png"/><Relationship Id="rId368" Type="http://schemas.openxmlformats.org/officeDocument/2006/relationships/image" Target="../media/image610.png"/><Relationship Id="rId172" Type="http://schemas.openxmlformats.org/officeDocument/2006/relationships/image" Target="../media/image512.png"/><Relationship Id="rId228" Type="http://schemas.openxmlformats.org/officeDocument/2006/relationships/image" Target="../media/image540.png"/><Relationship Id="rId435" Type="http://schemas.openxmlformats.org/officeDocument/2006/relationships/customXml" Target="../ink/ink630.xml"/><Relationship Id="rId477" Type="http://schemas.openxmlformats.org/officeDocument/2006/relationships/customXml" Target="../ink/ink651.xml"/><Relationship Id="rId281" Type="http://schemas.openxmlformats.org/officeDocument/2006/relationships/customXml" Target="../ink/ink553.xml"/><Relationship Id="rId337" Type="http://schemas.openxmlformats.org/officeDocument/2006/relationships/customXml" Target="../ink/ink581.xml"/><Relationship Id="rId34" Type="http://schemas.openxmlformats.org/officeDocument/2006/relationships/image" Target="../media/image443.png"/><Relationship Id="rId76" Type="http://schemas.openxmlformats.org/officeDocument/2006/relationships/image" Target="../media/image464.png"/><Relationship Id="rId141" Type="http://schemas.openxmlformats.org/officeDocument/2006/relationships/customXml" Target="../ink/ink483.xml"/><Relationship Id="rId379" Type="http://schemas.openxmlformats.org/officeDocument/2006/relationships/customXml" Target="../ink/ink602.xml"/><Relationship Id="rId7" Type="http://schemas.openxmlformats.org/officeDocument/2006/relationships/customXml" Target="../ink/ink416.xml"/><Relationship Id="rId162" Type="http://schemas.openxmlformats.org/officeDocument/2006/relationships/image" Target="../media/image507.png"/><Relationship Id="rId183" Type="http://schemas.openxmlformats.org/officeDocument/2006/relationships/customXml" Target="../ink/ink504.xml"/><Relationship Id="rId218" Type="http://schemas.openxmlformats.org/officeDocument/2006/relationships/image" Target="../media/image535.png"/><Relationship Id="rId239" Type="http://schemas.openxmlformats.org/officeDocument/2006/relationships/customXml" Target="../ink/ink532.xml"/><Relationship Id="rId390" Type="http://schemas.openxmlformats.org/officeDocument/2006/relationships/image" Target="../media/image621.png"/><Relationship Id="rId404" Type="http://schemas.openxmlformats.org/officeDocument/2006/relationships/image" Target="../media/image628.png"/><Relationship Id="rId425" Type="http://schemas.openxmlformats.org/officeDocument/2006/relationships/customXml" Target="../ink/ink625.xml"/><Relationship Id="rId446" Type="http://schemas.openxmlformats.org/officeDocument/2006/relationships/image" Target="../media/image649.png"/><Relationship Id="rId467" Type="http://schemas.openxmlformats.org/officeDocument/2006/relationships/customXml" Target="../ink/ink646.xml"/><Relationship Id="rId250" Type="http://schemas.openxmlformats.org/officeDocument/2006/relationships/image" Target="../media/image551.png"/><Relationship Id="rId271" Type="http://schemas.openxmlformats.org/officeDocument/2006/relationships/customXml" Target="../ink/ink548.xml"/><Relationship Id="rId292" Type="http://schemas.openxmlformats.org/officeDocument/2006/relationships/image" Target="../media/image572.png"/><Relationship Id="rId306" Type="http://schemas.openxmlformats.org/officeDocument/2006/relationships/image" Target="../media/image579.png"/><Relationship Id="rId488" Type="http://schemas.openxmlformats.org/officeDocument/2006/relationships/image" Target="../media/image670.png"/><Relationship Id="rId24" Type="http://schemas.openxmlformats.org/officeDocument/2006/relationships/image" Target="../media/image438.png"/><Relationship Id="rId45" Type="http://schemas.openxmlformats.org/officeDocument/2006/relationships/customXml" Target="../ink/ink435.xml"/><Relationship Id="rId66" Type="http://schemas.openxmlformats.org/officeDocument/2006/relationships/image" Target="../media/image459.png"/><Relationship Id="rId87" Type="http://schemas.openxmlformats.org/officeDocument/2006/relationships/customXml" Target="../ink/ink456.xml"/><Relationship Id="rId110" Type="http://schemas.openxmlformats.org/officeDocument/2006/relationships/image" Target="../media/image481.png"/><Relationship Id="rId131" Type="http://schemas.openxmlformats.org/officeDocument/2006/relationships/customXml" Target="../ink/ink478.xml"/><Relationship Id="rId327" Type="http://schemas.openxmlformats.org/officeDocument/2006/relationships/customXml" Target="../ink/ink576.xml"/><Relationship Id="rId348" Type="http://schemas.openxmlformats.org/officeDocument/2006/relationships/image" Target="../media/image600.png"/><Relationship Id="rId369" Type="http://schemas.openxmlformats.org/officeDocument/2006/relationships/customXml" Target="../ink/ink597.xml"/><Relationship Id="rId152" Type="http://schemas.openxmlformats.org/officeDocument/2006/relationships/image" Target="../media/image502.png"/><Relationship Id="rId173" Type="http://schemas.openxmlformats.org/officeDocument/2006/relationships/customXml" Target="../ink/ink499.xml"/><Relationship Id="rId194" Type="http://schemas.openxmlformats.org/officeDocument/2006/relationships/image" Target="../media/image523.png"/><Relationship Id="rId208" Type="http://schemas.openxmlformats.org/officeDocument/2006/relationships/image" Target="../media/image530.png"/><Relationship Id="rId229" Type="http://schemas.openxmlformats.org/officeDocument/2006/relationships/customXml" Target="../ink/ink527.xml"/><Relationship Id="rId380" Type="http://schemas.openxmlformats.org/officeDocument/2006/relationships/image" Target="../media/image616.png"/><Relationship Id="rId415" Type="http://schemas.openxmlformats.org/officeDocument/2006/relationships/customXml" Target="../ink/ink620.xml"/><Relationship Id="rId436" Type="http://schemas.openxmlformats.org/officeDocument/2006/relationships/image" Target="../media/image644.png"/><Relationship Id="rId457" Type="http://schemas.openxmlformats.org/officeDocument/2006/relationships/customXml" Target="../ink/ink641.xml"/><Relationship Id="rId240" Type="http://schemas.openxmlformats.org/officeDocument/2006/relationships/image" Target="../media/image546.png"/><Relationship Id="rId261" Type="http://schemas.openxmlformats.org/officeDocument/2006/relationships/customXml" Target="../ink/ink543.xml"/><Relationship Id="rId478" Type="http://schemas.openxmlformats.org/officeDocument/2006/relationships/image" Target="../media/image665.png"/><Relationship Id="rId14" Type="http://schemas.openxmlformats.org/officeDocument/2006/relationships/image" Target="../media/image433.png"/><Relationship Id="rId35" Type="http://schemas.openxmlformats.org/officeDocument/2006/relationships/customXml" Target="../ink/ink430.xml"/><Relationship Id="rId56" Type="http://schemas.openxmlformats.org/officeDocument/2006/relationships/image" Target="../media/image454.png"/><Relationship Id="rId77" Type="http://schemas.openxmlformats.org/officeDocument/2006/relationships/customXml" Target="../ink/ink451.xml"/><Relationship Id="rId100" Type="http://schemas.openxmlformats.org/officeDocument/2006/relationships/image" Target="../media/image476.png"/><Relationship Id="rId282" Type="http://schemas.openxmlformats.org/officeDocument/2006/relationships/image" Target="../media/image567.png"/><Relationship Id="rId317" Type="http://schemas.openxmlformats.org/officeDocument/2006/relationships/customXml" Target="../ink/ink571.xml"/><Relationship Id="rId338" Type="http://schemas.openxmlformats.org/officeDocument/2006/relationships/image" Target="../media/image595.png"/><Relationship Id="rId359" Type="http://schemas.openxmlformats.org/officeDocument/2006/relationships/customXml" Target="../ink/ink592.xml"/><Relationship Id="rId8" Type="http://schemas.openxmlformats.org/officeDocument/2006/relationships/image" Target="../media/image430.png"/><Relationship Id="rId98" Type="http://schemas.openxmlformats.org/officeDocument/2006/relationships/image" Target="../media/image475.png"/><Relationship Id="rId121" Type="http://schemas.openxmlformats.org/officeDocument/2006/relationships/customXml" Target="../ink/ink473.xml"/><Relationship Id="rId142" Type="http://schemas.openxmlformats.org/officeDocument/2006/relationships/image" Target="../media/image497.png"/><Relationship Id="rId163" Type="http://schemas.openxmlformats.org/officeDocument/2006/relationships/customXml" Target="../ink/ink494.xml"/><Relationship Id="rId184" Type="http://schemas.openxmlformats.org/officeDocument/2006/relationships/image" Target="../media/image518.png"/><Relationship Id="rId219" Type="http://schemas.openxmlformats.org/officeDocument/2006/relationships/customXml" Target="../ink/ink522.xml"/><Relationship Id="rId370" Type="http://schemas.openxmlformats.org/officeDocument/2006/relationships/image" Target="../media/image611.png"/><Relationship Id="rId391" Type="http://schemas.openxmlformats.org/officeDocument/2006/relationships/customXml" Target="../ink/ink608.xml"/><Relationship Id="rId405" Type="http://schemas.openxmlformats.org/officeDocument/2006/relationships/customXml" Target="../ink/ink615.xml"/><Relationship Id="rId426" Type="http://schemas.openxmlformats.org/officeDocument/2006/relationships/image" Target="../media/image639.png"/><Relationship Id="rId447" Type="http://schemas.openxmlformats.org/officeDocument/2006/relationships/customXml" Target="../ink/ink636.xml"/><Relationship Id="rId230" Type="http://schemas.openxmlformats.org/officeDocument/2006/relationships/image" Target="../media/image541.png"/><Relationship Id="rId251" Type="http://schemas.openxmlformats.org/officeDocument/2006/relationships/customXml" Target="../ink/ink538.xml"/><Relationship Id="rId468" Type="http://schemas.openxmlformats.org/officeDocument/2006/relationships/image" Target="../media/image660.png"/><Relationship Id="rId489" Type="http://schemas.openxmlformats.org/officeDocument/2006/relationships/customXml" Target="../ink/ink657.xml"/><Relationship Id="rId25" Type="http://schemas.openxmlformats.org/officeDocument/2006/relationships/customXml" Target="../ink/ink425.xml"/><Relationship Id="rId46" Type="http://schemas.openxmlformats.org/officeDocument/2006/relationships/image" Target="../media/image449.png"/><Relationship Id="rId67" Type="http://schemas.openxmlformats.org/officeDocument/2006/relationships/customXml" Target="../ink/ink446.xml"/><Relationship Id="rId272" Type="http://schemas.openxmlformats.org/officeDocument/2006/relationships/image" Target="../media/image562.png"/><Relationship Id="rId293" Type="http://schemas.openxmlformats.org/officeDocument/2006/relationships/customXml" Target="../ink/ink559.xml"/><Relationship Id="rId307" Type="http://schemas.openxmlformats.org/officeDocument/2006/relationships/customXml" Target="../ink/ink566.xml"/><Relationship Id="rId328" Type="http://schemas.openxmlformats.org/officeDocument/2006/relationships/image" Target="../media/image590.png"/><Relationship Id="rId349" Type="http://schemas.openxmlformats.org/officeDocument/2006/relationships/customXml" Target="../ink/ink587.xml"/><Relationship Id="rId88" Type="http://schemas.openxmlformats.org/officeDocument/2006/relationships/image" Target="../media/image470.png"/><Relationship Id="rId111" Type="http://schemas.openxmlformats.org/officeDocument/2006/relationships/customXml" Target="../ink/ink468.xml"/><Relationship Id="rId132" Type="http://schemas.openxmlformats.org/officeDocument/2006/relationships/image" Target="../media/image492.png"/><Relationship Id="rId153" Type="http://schemas.openxmlformats.org/officeDocument/2006/relationships/customXml" Target="../ink/ink489.xml"/><Relationship Id="rId174" Type="http://schemas.openxmlformats.org/officeDocument/2006/relationships/image" Target="../media/image513.png"/><Relationship Id="rId195" Type="http://schemas.openxmlformats.org/officeDocument/2006/relationships/customXml" Target="../ink/ink510.xml"/><Relationship Id="rId209" Type="http://schemas.openxmlformats.org/officeDocument/2006/relationships/customXml" Target="../ink/ink517.xml"/><Relationship Id="rId360" Type="http://schemas.openxmlformats.org/officeDocument/2006/relationships/image" Target="../media/image606.png"/><Relationship Id="rId381" Type="http://schemas.openxmlformats.org/officeDocument/2006/relationships/customXml" Target="../ink/ink603.xml"/><Relationship Id="rId416" Type="http://schemas.openxmlformats.org/officeDocument/2006/relationships/image" Target="../media/image634.png"/><Relationship Id="rId220" Type="http://schemas.openxmlformats.org/officeDocument/2006/relationships/image" Target="../media/image536.png"/><Relationship Id="rId241" Type="http://schemas.openxmlformats.org/officeDocument/2006/relationships/customXml" Target="../ink/ink533.xml"/><Relationship Id="rId437" Type="http://schemas.openxmlformats.org/officeDocument/2006/relationships/customXml" Target="../ink/ink631.xml"/><Relationship Id="rId458" Type="http://schemas.openxmlformats.org/officeDocument/2006/relationships/image" Target="../media/image655.png"/><Relationship Id="rId479" Type="http://schemas.openxmlformats.org/officeDocument/2006/relationships/customXml" Target="../ink/ink652.xml"/><Relationship Id="rId15" Type="http://schemas.openxmlformats.org/officeDocument/2006/relationships/customXml" Target="../ink/ink420.xml"/><Relationship Id="rId36" Type="http://schemas.openxmlformats.org/officeDocument/2006/relationships/image" Target="../media/image444.png"/><Relationship Id="rId57" Type="http://schemas.openxmlformats.org/officeDocument/2006/relationships/customXml" Target="../ink/ink441.xml"/><Relationship Id="rId262" Type="http://schemas.openxmlformats.org/officeDocument/2006/relationships/image" Target="../media/image557.png"/><Relationship Id="rId283" Type="http://schemas.openxmlformats.org/officeDocument/2006/relationships/customXml" Target="../ink/ink554.xml"/><Relationship Id="rId318" Type="http://schemas.openxmlformats.org/officeDocument/2006/relationships/image" Target="../media/image585.png"/><Relationship Id="rId339" Type="http://schemas.openxmlformats.org/officeDocument/2006/relationships/customXml" Target="../ink/ink582.xml"/><Relationship Id="rId490" Type="http://schemas.openxmlformats.org/officeDocument/2006/relationships/image" Target="../media/image671.png"/><Relationship Id="rId78" Type="http://schemas.openxmlformats.org/officeDocument/2006/relationships/image" Target="../media/image465.png"/><Relationship Id="rId99" Type="http://schemas.openxmlformats.org/officeDocument/2006/relationships/customXml" Target="../ink/ink462.xml"/><Relationship Id="rId101" Type="http://schemas.openxmlformats.org/officeDocument/2006/relationships/customXml" Target="../ink/ink463.xml"/><Relationship Id="rId122" Type="http://schemas.openxmlformats.org/officeDocument/2006/relationships/image" Target="../media/image487.png"/><Relationship Id="rId143" Type="http://schemas.openxmlformats.org/officeDocument/2006/relationships/customXml" Target="../ink/ink484.xml"/><Relationship Id="rId164" Type="http://schemas.openxmlformats.org/officeDocument/2006/relationships/image" Target="../media/image508.png"/><Relationship Id="rId185" Type="http://schemas.openxmlformats.org/officeDocument/2006/relationships/customXml" Target="../ink/ink505.xml"/><Relationship Id="rId350" Type="http://schemas.openxmlformats.org/officeDocument/2006/relationships/image" Target="../media/image601.png"/><Relationship Id="rId371" Type="http://schemas.openxmlformats.org/officeDocument/2006/relationships/customXml" Target="../ink/ink598.xml"/><Relationship Id="rId406" Type="http://schemas.openxmlformats.org/officeDocument/2006/relationships/image" Target="../media/image629.png"/><Relationship Id="rId9" Type="http://schemas.openxmlformats.org/officeDocument/2006/relationships/customXml" Target="../ink/ink417.xml"/><Relationship Id="rId210" Type="http://schemas.openxmlformats.org/officeDocument/2006/relationships/image" Target="../media/image531.png"/><Relationship Id="rId392" Type="http://schemas.openxmlformats.org/officeDocument/2006/relationships/image" Target="../media/image622.png"/><Relationship Id="rId427" Type="http://schemas.openxmlformats.org/officeDocument/2006/relationships/customXml" Target="../ink/ink626.xml"/><Relationship Id="rId448" Type="http://schemas.openxmlformats.org/officeDocument/2006/relationships/image" Target="../media/image650.png"/><Relationship Id="rId469" Type="http://schemas.openxmlformats.org/officeDocument/2006/relationships/customXml" Target="../ink/ink647.xml"/><Relationship Id="rId26" Type="http://schemas.openxmlformats.org/officeDocument/2006/relationships/image" Target="../media/image439.png"/><Relationship Id="rId231" Type="http://schemas.openxmlformats.org/officeDocument/2006/relationships/customXml" Target="../ink/ink528.xml"/><Relationship Id="rId252" Type="http://schemas.openxmlformats.org/officeDocument/2006/relationships/image" Target="../media/image552.png"/><Relationship Id="rId273" Type="http://schemas.openxmlformats.org/officeDocument/2006/relationships/customXml" Target="../ink/ink549.xml"/><Relationship Id="rId294" Type="http://schemas.openxmlformats.org/officeDocument/2006/relationships/image" Target="../media/image573.png"/><Relationship Id="rId308" Type="http://schemas.openxmlformats.org/officeDocument/2006/relationships/image" Target="../media/image580.png"/><Relationship Id="rId329" Type="http://schemas.openxmlformats.org/officeDocument/2006/relationships/customXml" Target="../ink/ink577.xml"/><Relationship Id="rId480" Type="http://schemas.openxmlformats.org/officeDocument/2006/relationships/image" Target="../media/image666.png"/><Relationship Id="rId47" Type="http://schemas.openxmlformats.org/officeDocument/2006/relationships/customXml" Target="../ink/ink436.xml"/><Relationship Id="rId68" Type="http://schemas.openxmlformats.org/officeDocument/2006/relationships/image" Target="../media/image460.png"/><Relationship Id="rId89" Type="http://schemas.openxmlformats.org/officeDocument/2006/relationships/customXml" Target="../ink/ink457.xml"/><Relationship Id="rId112" Type="http://schemas.openxmlformats.org/officeDocument/2006/relationships/image" Target="../media/image482.png"/><Relationship Id="rId133" Type="http://schemas.openxmlformats.org/officeDocument/2006/relationships/customXml" Target="../ink/ink479.xml"/><Relationship Id="rId154" Type="http://schemas.openxmlformats.org/officeDocument/2006/relationships/image" Target="../media/image503.png"/><Relationship Id="rId175" Type="http://schemas.openxmlformats.org/officeDocument/2006/relationships/customXml" Target="../ink/ink500.xml"/><Relationship Id="rId340" Type="http://schemas.openxmlformats.org/officeDocument/2006/relationships/image" Target="../media/image596.png"/><Relationship Id="rId361" Type="http://schemas.openxmlformats.org/officeDocument/2006/relationships/customXml" Target="../ink/ink593.xml"/><Relationship Id="rId196" Type="http://schemas.openxmlformats.org/officeDocument/2006/relationships/image" Target="../media/image524.png"/><Relationship Id="rId200" Type="http://schemas.openxmlformats.org/officeDocument/2006/relationships/image" Target="../media/image526.png"/><Relationship Id="rId382" Type="http://schemas.openxmlformats.org/officeDocument/2006/relationships/image" Target="../media/image617.png"/><Relationship Id="rId417" Type="http://schemas.openxmlformats.org/officeDocument/2006/relationships/customXml" Target="../ink/ink621.xml"/><Relationship Id="rId438" Type="http://schemas.openxmlformats.org/officeDocument/2006/relationships/image" Target="../media/image645.png"/><Relationship Id="rId459" Type="http://schemas.openxmlformats.org/officeDocument/2006/relationships/customXml" Target="../ink/ink642.xml"/><Relationship Id="rId16" Type="http://schemas.openxmlformats.org/officeDocument/2006/relationships/image" Target="../media/image434.png"/><Relationship Id="rId221" Type="http://schemas.openxmlformats.org/officeDocument/2006/relationships/customXml" Target="../ink/ink523.xml"/><Relationship Id="rId242" Type="http://schemas.openxmlformats.org/officeDocument/2006/relationships/image" Target="../media/image547.png"/><Relationship Id="rId263" Type="http://schemas.openxmlformats.org/officeDocument/2006/relationships/customXml" Target="../ink/ink544.xml"/><Relationship Id="rId284" Type="http://schemas.openxmlformats.org/officeDocument/2006/relationships/image" Target="../media/image568.png"/><Relationship Id="rId319" Type="http://schemas.openxmlformats.org/officeDocument/2006/relationships/customXml" Target="../ink/ink572.xml"/><Relationship Id="rId470" Type="http://schemas.openxmlformats.org/officeDocument/2006/relationships/image" Target="../media/image661.png"/><Relationship Id="rId37" Type="http://schemas.openxmlformats.org/officeDocument/2006/relationships/customXml" Target="../ink/ink431.xml"/><Relationship Id="rId58" Type="http://schemas.openxmlformats.org/officeDocument/2006/relationships/image" Target="../media/image455.png"/><Relationship Id="rId79" Type="http://schemas.openxmlformats.org/officeDocument/2006/relationships/customXml" Target="../ink/ink452.xml"/><Relationship Id="rId102" Type="http://schemas.openxmlformats.org/officeDocument/2006/relationships/image" Target="../media/image477.png"/><Relationship Id="rId123" Type="http://schemas.openxmlformats.org/officeDocument/2006/relationships/customXml" Target="../ink/ink474.xml"/><Relationship Id="rId144" Type="http://schemas.openxmlformats.org/officeDocument/2006/relationships/image" Target="../media/image498.png"/><Relationship Id="rId330" Type="http://schemas.openxmlformats.org/officeDocument/2006/relationships/image" Target="../media/image591.png"/><Relationship Id="rId90" Type="http://schemas.openxmlformats.org/officeDocument/2006/relationships/image" Target="../media/image471.png"/><Relationship Id="rId165" Type="http://schemas.openxmlformats.org/officeDocument/2006/relationships/customXml" Target="../ink/ink495.xml"/><Relationship Id="rId186" Type="http://schemas.openxmlformats.org/officeDocument/2006/relationships/image" Target="../media/image519.png"/><Relationship Id="rId351" Type="http://schemas.openxmlformats.org/officeDocument/2006/relationships/customXml" Target="../ink/ink588.xml"/><Relationship Id="rId372" Type="http://schemas.openxmlformats.org/officeDocument/2006/relationships/image" Target="../media/image612.png"/><Relationship Id="rId393" Type="http://schemas.openxmlformats.org/officeDocument/2006/relationships/customXml" Target="../ink/ink609.xml"/><Relationship Id="rId407" Type="http://schemas.openxmlformats.org/officeDocument/2006/relationships/customXml" Target="../ink/ink616.xml"/><Relationship Id="rId428" Type="http://schemas.openxmlformats.org/officeDocument/2006/relationships/image" Target="../media/image640.png"/><Relationship Id="rId449" Type="http://schemas.openxmlformats.org/officeDocument/2006/relationships/customXml" Target="../ink/ink637.xml"/><Relationship Id="rId211" Type="http://schemas.openxmlformats.org/officeDocument/2006/relationships/customXml" Target="../ink/ink518.xml"/><Relationship Id="rId232" Type="http://schemas.openxmlformats.org/officeDocument/2006/relationships/image" Target="../media/image542.png"/><Relationship Id="rId253" Type="http://schemas.openxmlformats.org/officeDocument/2006/relationships/customXml" Target="../ink/ink539.xml"/><Relationship Id="rId274" Type="http://schemas.openxmlformats.org/officeDocument/2006/relationships/image" Target="../media/image563.png"/><Relationship Id="rId295" Type="http://schemas.openxmlformats.org/officeDocument/2006/relationships/customXml" Target="../ink/ink560.xml"/><Relationship Id="rId309" Type="http://schemas.openxmlformats.org/officeDocument/2006/relationships/customXml" Target="../ink/ink567.xml"/><Relationship Id="rId460" Type="http://schemas.openxmlformats.org/officeDocument/2006/relationships/image" Target="../media/image656.png"/><Relationship Id="rId481" Type="http://schemas.openxmlformats.org/officeDocument/2006/relationships/customXml" Target="../ink/ink653.xml"/><Relationship Id="rId27" Type="http://schemas.openxmlformats.org/officeDocument/2006/relationships/customXml" Target="../ink/ink426.xml"/><Relationship Id="rId48" Type="http://schemas.openxmlformats.org/officeDocument/2006/relationships/image" Target="../media/image450.png"/><Relationship Id="rId69" Type="http://schemas.openxmlformats.org/officeDocument/2006/relationships/customXml" Target="../ink/ink447.xml"/><Relationship Id="rId113" Type="http://schemas.openxmlformats.org/officeDocument/2006/relationships/customXml" Target="../ink/ink469.xml"/><Relationship Id="rId134" Type="http://schemas.openxmlformats.org/officeDocument/2006/relationships/image" Target="../media/image493.png"/><Relationship Id="rId320" Type="http://schemas.openxmlformats.org/officeDocument/2006/relationships/image" Target="../media/image586.png"/><Relationship Id="rId80" Type="http://schemas.openxmlformats.org/officeDocument/2006/relationships/image" Target="../media/image466.png"/><Relationship Id="rId155" Type="http://schemas.openxmlformats.org/officeDocument/2006/relationships/customXml" Target="../ink/ink490.xml"/><Relationship Id="rId176" Type="http://schemas.openxmlformats.org/officeDocument/2006/relationships/image" Target="../media/image514.png"/><Relationship Id="rId197" Type="http://schemas.openxmlformats.org/officeDocument/2006/relationships/customXml" Target="../ink/ink511.xml"/><Relationship Id="rId341" Type="http://schemas.openxmlformats.org/officeDocument/2006/relationships/customXml" Target="../ink/ink583.xml"/><Relationship Id="rId362" Type="http://schemas.openxmlformats.org/officeDocument/2006/relationships/image" Target="../media/image607.png"/><Relationship Id="rId383" Type="http://schemas.openxmlformats.org/officeDocument/2006/relationships/customXml" Target="../ink/ink604.xml"/><Relationship Id="rId418" Type="http://schemas.openxmlformats.org/officeDocument/2006/relationships/image" Target="../media/image635.png"/><Relationship Id="rId439" Type="http://schemas.openxmlformats.org/officeDocument/2006/relationships/customXml" Target="../ink/ink632.xml"/><Relationship Id="rId201" Type="http://schemas.openxmlformats.org/officeDocument/2006/relationships/customXml" Target="../ink/ink513.xml"/><Relationship Id="rId222" Type="http://schemas.openxmlformats.org/officeDocument/2006/relationships/image" Target="../media/image537.png"/><Relationship Id="rId243" Type="http://schemas.openxmlformats.org/officeDocument/2006/relationships/customXml" Target="../ink/ink534.xml"/><Relationship Id="rId264" Type="http://schemas.openxmlformats.org/officeDocument/2006/relationships/image" Target="../media/image558.png"/><Relationship Id="rId285" Type="http://schemas.openxmlformats.org/officeDocument/2006/relationships/customXml" Target="../ink/ink555.xml"/><Relationship Id="rId450" Type="http://schemas.openxmlformats.org/officeDocument/2006/relationships/image" Target="../media/image651.png"/><Relationship Id="rId471" Type="http://schemas.openxmlformats.org/officeDocument/2006/relationships/customXml" Target="../ink/ink648.xml"/><Relationship Id="rId17" Type="http://schemas.openxmlformats.org/officeDocument/2006/relationships/customXml" Target="../ink/ink421.xml"/><Relationship Id="rId38" Type="http://schemas.openxmlformats.org/officeDocument/2006/relationships/image" Target="../media/image445.png"/><Relationship Id="rId59" Type="http://schemas.openxmlformats.org/officeDocument/2006/relationships/customXml" Target="../ink/ink442.xml"/><Relationship Id="rId103" Type="http://schemas.openxmlformats.org/officeDocument/2006/relationships/customXml" Target="../ink/ink464.xml"/><Relationship Id="rId124" Type="http://schemas.openxmlformats.org/officeDocument/2006/relationships/image" Target="../media/image488.png"/><Relationship Id="rId310" Type="http://schemas.openxmlformats.org/officeDocument/2006/relationships/image" Target="../media/image581.png"/><Relationship Id="rId70" Type="http://schemas.openxmlformats.org/officeDocument/2006/relationships/image" Target="../media/image461.png"/><Relationship Id="rId91" Type="http://schemas.openxmlformats.org/officeDocument/2006/relationships/customXml" Target="../ink/ink458.xml"/><Relationship Id="rId145" Type="http://schemas.openxmlformats.org/officeDocument/2006/relationships/customXml" Target="../ink/ink485.xml"/><Relationship Id="rId166" Type="http://schemas.openxmlformats.org/officeDocument/2006/relationships/image" Target="../media/image509.png"/><Relationship Id="rId187" Type="http://schemas.openxmlformats.org/officeDocument/2006/relationships/customXml" Target="../ink/ink506.xml"/><Relationship Id="rId331" Type="http://schemas.openxmlformats.org/officeDocument/2006/relationships/customXml" Target="../ink/ink578.xml"/><Relationship Id="rId352" Type="http://schemas.openxmlformats.org/officeDocument/2006/relationships/image" Target="../media/image602.png"/><Relationship Id="rId373" Type="http://schemas.openxmlformats.org/officeDocument/2006/relationships/customXml" Target="../ink/ink599.xml"/><Relationship Id="rId394" Type="http://schemas.openxmlformats.org/officeDocument/2006/relationships/image" Target="../media/image623.png"/><Relationship Id="rId408" Type="http://schemas.openxmlformats.org/officeDocument/2006/relationships/image" Target="../media/image630.png"/><Relationship Id="rId429" Type="http://schemas.openxmlformats.org/officeDocument/2006/relationships/customXml" Target="../ink/ink62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32.png"/><Relationship Id="rId233" Type="http://schemas.openxmlformats.org/officeDocument/2006/relationships/customXml" Target="../ink/ink529.xml"/><Relationship Id="rId254" Type="http://schemas.openxmlformats.org/officeDocument/2006/relationships/image" Target="../media/image553.png"/><Relationship Id="rId440" Type="http://schemas.openxmlformats.org/officeDocument/2006/relationships/image" Target="../media/image646.png"/><Relationship Id="rId28" Type="http://schemas.openxmlformats.org/officeDocument/2006/relationships/image" Target="../media/image440.png"/><Relationship Id="rId49" Type="http://schemas.openxmlformats.org/officeDocument/2006/relationships/customXml" Target="../ink/ink437.xml"/><Relationship Id="rId114" Type="http://schemas.openxmlformats.org/officeDocument/2006/relationships/image" Target="../media/image483.png"/><Relationship Id="rId275" Type="http://schemas.openxmlformats.org/officeDocument/2006/relationships/customXml" Target="../ink/ink550.xml"/><Relationship Id="rId296" Type="http://schemas.openxmlformats.org/officeDocument/2006/relationships/image" Target="../media/image574.png"/><Relationship Id="rId300" Type="http://schemas.openxmlformats.org/officeDocument/2006/relationships/image" Target="../media/image576.png"/><Relationship Id="rId461" Type="http://schemas.openxmlformats.org/officeDocument/2006/relationships/customXml" Target="../ink/ink643.xml"/><Relationship Id="rId482" Type="http://schemas.openxmlformats.org/officeDocument/2006/relationships/image" Target="../media/image667.png"/><Relationship Id="rId60" Type="http://schemas.openxmlformats.org/officeDocument/2006/relationships/image" Target="../media/image456.png"/><Relationship Id="rId81" Type="http://schemas.openxmlformats.org/officeDocument/2006/relationships/customXml" Target="../ink/ink453.xml"/><Relationship Id="rId135" Type="http://schemas.openxmlformats.org/officeDocument/2006/relationships/customXml" Target="../ink/ink480.xml"/><Relationship Id="rId156" Type="http://schemas.openxmlformats.org/officeDocument/2006/relationships/image" Target="../media/image504.png"/><Relationship Id="rId177" Type="http://schemas.openxmlformats.org/officeDocument/2006/relationships/customXml" Target="../ink/ink501.xml"/><Relationship Id="rId198" Type="http://schemas.openxmlformats.org/officeDocument/2006/relationships/image" Target="../media/image525.png"/><Relationship Id="rId321" Type="http://schemas.openxmlformats.org/officeDocument/2006/relationships/customXml" Target="../ink/ink573.xml"/><Relationship Id="rId342" Type="http://schemas.openxmlformats.org/officeDocument/2006/relationships/image" Target="../media/image597.png"/><Relationship Id="rId363" Type="http://schemas.openxmlformats.org/officeDocument/2006/relationships/customXml" Target="../ink/ink594.xml"/><Relationship Id="rId384" Type="http://schemas.openxmlformats.org/officeDocument/2006/relationships/image" Target="../media/image618.png"/><Relationship Id="rId419" Type="http://schemas.openxmlformats.org/officeDocument/2006/relationships/customXml" Target="../ink/ink622.xml"/><Relationship Id="rId202" Type="http://schemas.openxmlformats.org/officeDocument/2006/relationships/image" Target="../media/image527.png"/><Relationship Id="rId223" Type="http://schemas.openxmlformats.org/officeDocument/2006/relationships/customXml" Target="../ink/ink524.xml"/><Relationship Id="rId244" Type="http://schemas.openxmlformats.org/officeDocument/2006/relationships/image" Target="../media/image548.png"/><Relationship Id="rId430" Type="http://schemas.openxmlformats.org/officeDocument/2006/relationships/image" Target="../media/image641.png"/><Relationship Id="rId18" Type="http://schemas.openxmlformats.org/officeDocument/2006/relationships/image" Target="../media/image435.png"/><Relationship Id="rId39" Type="http://schemas.openxmlformats.org/officeDocument/2006/relationships/customXml" Target="../ink/ink432.xml"/><Relationship Id="rId265" Type="http://schemas.openxmlformats.org/officeDocument/2006/relationships/customXml" Target="../ink/ink545.xml"/><Relationship Id="rId286" Type="http://schemas.openxmlformats.org/officeDocument/2006/relationships/image" Target="../media/image569.png"/><Relationship Id="rId451" Type="http://schemas.openxmlformats.org/officeDocument/2006/relationships/customXml" Target="../ink/ink638.xml"/><Relationship Id="rId472" Type="http://schemas.openxmlformats.org/officeDocument/2006/relationships/image" Target="../media/image662.png"/><Relationship Id="rId50" Type="http://schemas.openxmlformats.org/officeDocument/2006/relationships/image" Target="../media/image451.png"/><Relationship Id="rId104" Type="http://schemas.openxmlformats.org/officeDocument/2006/relationships/image" Target="../media/image478.png"/><Relationship Id="rId125" Type="http://schemas.openxmlformats.org/officeDocument/2006/relationships/customXml" Target="../ink/ink475.xml"/><Relationship Id="rId146" Type="http://schemas.openxmlformats.org/officeDocument/2006/relationships/image" Target="../media/image499.png"/><Relationship Id="rId167" Type="http://schemas.openxmlformats.org/officeDocument/2006/relationships/customXml" Target="../ink/ink496.xml"/><Relationship Id="rId188" Type="http://schemas.openxmlformats.org/officeDocument/2006/relationships/image" Target="../media/image520.png"/><Relationship Id="rId311" Type="http://schemas.openxmlformats.org/officeDocument/2006/relationships/customXml" Target="../ink/ink568.xml"/><Relationship Id="rId332" Type="http://schemas.openxmlformats.org/officeDocument/2006/relationships/image" Target="../media/image592.png"/><Relationship Id="rId353" Type="http://schemas.openxmlformats.org/officeDocument/2006/relationships/customXml" Target="../ink/ink589.xml"/><Relationship Id="rId374" Type="http://schemas.openxmlformats.org/officeDocument/2006/relationships/image" Target="../media/image613.png"/><Relationship Id="rId395" Type="http://schemas.openxmlformats.org/officeDocument/2006/relationships/customXml" Target="../ink/ink610.xml"/><Relationship Id="rId409" Type="http://schemas.openxmlformats.org/officeDocument/2006/relationships/customXml" Target="../ink/ink617.xml"/><Relationship Id="rId71" Type="http://schemas.openxmlformats.org/officeDocument/2006/relationships/customXml" Target="../ink/ink448.xml"/><Relationship Id="rId92" Type="http://schemas.openxmlformats.org/officeDocument/2006/relationships/image" Target="../media/image472.png"/><Relationship Id="rId213" Type="http://schemas.openxmlformats.org/officeDocument/2006/relationships/customXml" Target="../ink/ink519.xml"/><Relationship Id="rId234" Type="http://schemas.openxmlformats.org/officeDocument/2006/relationships/image" Target="../media/image543.png"/><Relationship Id="rId420" Type="http://schemas.openxmlformats.org/officeDocument/2006/relationships/image" Target="../media/image636.png"/><Relationship Id="rId2" Type="http://schemas.openxmlformats.org/officeDocument/2006/relationships/image" Target="../media/image1410.png"/><Relationship Id="rId29" Type="http://schemas.openxmlformats.org/officeDocument/2006/relationships/customXml" Target="../ink/ink427.xml"/><Relationship Id="rId255" Type="http://schemas.openxmlformats.org/officeDocument/2006/relationships/customXml" Target="../ink/ink540.xml"/><Relationship Id="rId276" Type="http://schemas.openxmlformats.org/officeDocument/2006/relationships/image" Target="../media/image564.png"/><Relationship Id="rId297" Type="http://schemas.openxmlformats.org/officeDocument/2006/relationships/customXml" Target="../ink/ink561.xml"/><Relationship Id="rId441" Type="http://schemas.openxmlformats.org/officeDocument/2006/relationships/customXml" Target="../ink/ink633.xml"/><Relationship Id="rId462" Type="http://schemas.openxmlformats.org/officeDocument/2006/relationships/image" Target="../media/image657.png"/><Relationship Id="rId483" Type="http://schemas.openxmlformats.org/officeDocument/2006/relationships/customXml" Target="../ink/ink654.xml"/><Relationship Id="rId40" Type="http://schemas.openxmlformats.org/officeDocument/2006/relationships/image" Target="../media/image446.png"/><Relationship Id="rId115" Type="http://schemas.openxmlformats.org/officeDocument/2006/relationships/customXml" Target="../ink/ink470.xml"/><Relationship Id="rId136" Type="http://schemas.openxmlformats.org/officeDocument/2006/relationships/image" Target="../media/image494.png"/><Relationship Id="rId157" Type="http://schemas.openxmlformats.org/officeDocument/2006/relationships/customXml" Target="../ink/ink491.xml"/><Relationship Id="rId178" Type="http://schemas.openxmlformats.org/officeDocument/2006/relationships/image" Target="../media/image515.png"/><Relationship Id="rId301" Type="http://schemas.openxmlformats.org/officeDocument/2006/relationships/customXml" Target="../ink/ink563.xml"/><Relationship Id="rId322" Type="http://schemas.openxmlformats.org/officeDocument/2006/relationships/image" Target="../media/image587.png"/><Relationship Id="rId343" Type="http://schemas.openxmlformats.org/officeDocument/2006/relationships/customXml" Target="../ink/ink584.xml"/><Relationship Id="rId364" Type="http://schemas.openxmlformats.org/officeDocument/2006/relationships/image" Target="../media/image608.png"/><Relationship Id="rId61" Type="http://schemas.openxmlformats.org/officeDocument/2006/relationships/customXml" Target="../ink/ink443.xml"/><Relationship Id="rId82" Type="http://schemas.openxmlformats.org/officeDocument/2006/relationships/image" Target="../media/image467.png"/><Relationship Id="rId199" Type="http://schemas.openxmlformats.org/officeDocument/2006/relationships/customXml" Target="../ink/ink512.xml"/><Relationship Id="rId203" Type="http://schemas.openxmlformats.org/officeDocument/2006/relationships/customXml" Target="../ink/ink514.xml"/><Relationship Id="rId385" Type="http://schemas.openxmlformats.org/officeDocument/2006/relationships/customXml" Target="../ink/ink605.xml"/><Relationship Id="rId19" Type="http://schemas.openxmlformats.org/officeDocument/2006/relationships/customXml" Target="../ink/ink422.xml"/><Relationship Id="rId224" Type="http://schemas.openxmlformats.org/officeDocument/2006/relationships/image" Target="../media/image538.png"/><Relationship Id="rId245" Type="http://schemas.openxmlformats.org/officeDocument/2006/relationships/customXml" Target="../ink/ink535.xml"/><Relationship Id="rId266" Type="http://schemas.openxmlformats.org/officeDocument/2006/relationships/image" Target="../media/image559.png"/><Relationship Id="rId287" Type="http://schemas.openxmlformats.org/officeDocument/2006/relationships/customXml" Target="../ink/ink556.xml"/><Relationship Id="rId410" Type="http://schemas.openxmlformats.org/officeDocument/2006/relationships/image" Target="../media/image631.png"/><Relationship Id="rId431" Type="http://schemas.openxmlformats.org/officeDocument/2006/relationships/customXml" Target="../ink/ink628.xml"/><Relationship Id="rId452" Type="http://schemas.openxmlformats.org/officeDocument/2006/relationships/image" Target="../media/image652.png"/><Relationship Id="rId473" Type="http://schemas.openxmlformats.org/officeDocument/2006/relationships/customXml" Target="../ink/ink649.xml"/><Relationship Id="rId30" Type="http://schemas.openxmlformats.org/officeDocument/2006/relationships/image" Target="../media/image441.png"/><Relationship Id="rId105" Type="http://schemas.openxmlformats.org/officeDocument/2006/relationships/customXml" Target="../ink/ink465.xml"/><Relationship Id="rId126" Type="http://schemas.openxmlformats.org/officeDocument/2006/relationships/image" Target="../media/image489.png"/><Relationship Id="rId147" Type="http://schemas.openxmlformats.org/officeDocument/2006/relationships/customXml" Target="../ink/ink486.xml"/><Relationship Id="rId168" Type="http://schemas.openxmlformats.org/officeDocument/2006/relationships/image" Target="../media/image510.png"/><Relationship Id="rId312" Type="http://schemas.openxmlformats.org/officeDocument/2006/relationships/image" Target="../media/image582.png"/><Relationship Id="rId333" Type="http://schemas.openxmlformats.org/officeDocument/2006/relationships/customXml" Target="../ink/ink579.xml"/><Relationship Id="rId354" Type="http://schemas.openxmlformats.org/officeDocument/2006/relationships/image" Target="../media/image603.png"/><Relationship Id="rId51" Type="http://schemas.openxmlformats.org/officeDocument/2006/relationships/customXml" Target="../ink/ink438.xml"/><Relationship Id="rId72" Type="http://schemas.openxmlformats.org/officeDocument/2006/relationships/image" Target="../media/image462.png"/><Relationship Id="rId93" Type="http://schemas.openxmlformats.org/officeDocument/2006/relationships/customXml" Target="../ink/ink459.xml"/><Relationship Id="rId189" Type="http://schemas.openxmlformats.org/officeDocument/2006/relationships/customXml" Target="../ink/ink507.xml"/><Relationship Id="rId375" Type="http://schemas.openxmlformats.org/officeDocument/2006/relationships/customXml" Target="../ink/ink600.xml"/><Relationship Id="rId396" Type="http://schemas.openxmlformats.org/officeDocument/2006/relationships/image" Target="../media/image624.png"/><Relationship Id="rId3" Type="http://schemas.openxmlformats.org/officeDocument/2006/relationships/customXml" Target="../ink/ink414.xml"/><Relationship Id="rId214" Type="http://schemas.openxmlformats.org/officeDocument/2006/relationships/image" Target="../media/image533.png"/><Relationship Id="rId235" Type="http://schemas.openxmlformats.org/officeDocument/2006/relationships/customXml" Target="../ink/ink530.xml"/><Relationship Id="rId256" Type="http://schemas.openxmlformats.org/officeDocument/2006/relationships/image" Target="../media/image554.png"/><Relationship Id="rId277" Type="http://schemas.openxmlformats.org/officeDocument/2006/relationships/customXml" Target="../ink/ink551.xml"/><Relationship Id="rId298" Type="http://schemas.openxmlformats.org/officeDocument/2006/relationships/image" Target="../media/image575.png"/><Relationship Id="rId400" Type="http://schemas.openxmlformats.org/officeDocument/2006/relationships/image" Target="../media/image626.png"/><Relationship Id="rId421" Type="http://schemas.openxmlformats.org/officeDocument/2006/relationships/customXml" Target="../ink/ink623.xml"/><Relationship Id="rId442" Type="http://schemas.openxmlformats.org/officeDocument/2006/relationships/image" Target="../media/image647.png"/><Relationship Id="rId463" Type="http://schemas.openxmlformats.org/officeDocument/2006/relationships/customXml" Target="../ink/ink644.xml"/><Relationship Id="rId484" Type="http://schemas.openxmlformats.org/officeDocument/2006/relationships/image" Target="../media/image668.png"/><Relationship Id="rId116" Type="http://schemas.openxmlformats.org/officeDocument/2006/relationships/image" Target="../media/image484.png"/><Relationship Id="rId137" Type="http://schemas.openxmlformats.org/officeDocument/2006/relationships/customXml" Target="../ink/ink481.xml"/><Relationship Id="rId158" Type="http://schemas.openxmlformats.org/officeDocument/2006/relationships/image" Target="../media/image505.png"/><Relationship Id="rId302" Type="http://schemas.openxmlformats.org/officeDocument/2006/relationships/image" Target="../media/image577.png"/><Relationship Id="rId323" Type="http://schemas.openxmlformats.org/officeDocument/2006/relationships/customXml" Target="../ink/ink574.xml"/><Relationship Id="rId344" Type="http://schemas.openxmlformats.org/officeDocument/2006/relationships/image" Target="../media/image598.png"/><Relationship Id="rId20" Type="http://schemas.openxmlformats.org/officeDocument/2006/relationships/image" Target="../media/image436.png"/><Relationship Id="rId41" Type="http://schemas.openxmlformats.org/officeDocument/2006/relationships/customXml" Target="../ink/ink433.xml"/><Relationship Id="rId62" Type="http://schemas.openxmlformats.org/officeDocument/2006/relationships/image" Target="../media/image457.png"/><Relationship Id="rId83" Type="http://schemas.openxmlformats.org/officeDocument/2006/relationships/customXml" Target="../ink/ink454.xml"/><Relationship Id="rId179" Type="http://schemas.openxmlformats.org/officeDocument/2006/relationships/customXml" Target="../ink/ink502.xml"/><Relationship Id="rId365" Type="http://schemas.openxmlformats.org/officeDocument/2006/relationships/customXml" Target="../ink/ink595.xml"/><Relationship Id="rId386" Type="http://schemas.openxmlformats.org/officeDocument/2006/relationships/image" Target="../media/image619.png"/><Relationship Id="rId190" Type="http://schemas.openxmlformats.org/officeDocument/2006/relationships/image" Target="../media/image521.png"/><Relationship Id="rId204" Type="http://schemas.openxmlformats.org/officeDocument/2006/relationships/image" Target="../media/image528.png"/><Relationship Id="rId225" Type="http://schemas.openxmlformats.org/officeDocument/2006/relationships/customXml" Target="../ink/ink525.xml"/><Relationship Id="rId246" Type="http://schemas.openxmlformats.org/officeDocument/2006/relationships/image" Target="../media/image549.png"/><Relationship Id="rId267" Type="http://schemas.openxmlformats.org/officeDocument/2006/relationships/customXml" Target="../ink/ink546.xml"/><Relationship Id="rId288" Type="http://schemas.openxmlformats.org/officeDocument/2006/relationships/image" Target="../media/image570.png"/><Relationship Id="rId411" Type="http://schemas.openxmlformats.org/officeDocument/2006/relationships/customXml" Target="../ink/ink618.xml"/><Relationship Id="rId432" Type="http://schemas.openxmlformats.org/officeDocument/2006/relationships/image" Target="../media/image642.png"/><Relationship Id="rId453" Type="http://schemas.openxmlformats.org/officeDocument/2006/relationships/customXml" Target="../ink/ink639.xml"/><Relationship Id="rId474" Type="http://schemas.openxmlformats.org/officeDocument/2006/relationships/image" Target="../media/image663.png"/><Relationship Id="rId106" Type="http://schemas.openxmlformats.org/officeDocument/2006/relationships/image" Target="../media/image479.png"/><Relationship Id="rId127" Type="http://schemas.openxmlformats.org/officeDocument/2006/relationships/customXml" Target="../ink/ink476.xml"/><Relationship Id="rId313" Type="http://schemas.openxmlformats.org/officeDocument/2006/relationships/customXml" Target="../ink/ink569.xml"/><Relationship Id="rId10" Type="http://schemas.openxmlformats.org/officeDocument/2006/relationships/image" Target="../media/image431.png"/><Relationship Id="rId31" Type="http://schemas.openxmlformats.org/officeDocument/2006/relationships/customXml" Target="../ink/ink428.xml"/><Relationship Id="rId52" Type="http://schemas.openxmlformats.org/officeDocument/2006/relationships/image" Target="../media/image452.png"/><Relationship Id="rId73" Type="http://schemas.openxmlformats.org/officeDocument/2006/relationships/customXml" Target="../ink/ink449.xml"/><Relationship Id="rId94" Type="http://schemas.openxmlformats.org/officeDocument/2006/relationships/image" Target="../media/image473.png"/><Relationship Id="rId148" Type="http://schemas.openxmlformats.org/officeDocument/2006/relationships/image" Target="../media/image500.png"/><Relationship Id="rId169" Type="http://schemas.openxmlformats.org/officeDocument/2006/relationships/customXml" Target="../ink/ink497.xml"/><Relationship Id="rId334" Type="http://schemas.openxmlformats.org/officeDocument/2006/relationships/image" Target="../media/image593.png"/><Relationship Id="rId355" Type="http://schemas.openxmlformats.org/officeDocument/2006/relationships/customXml" Target="../ink/ink590.xml"/><Relationship Id="rId376" Type="http://schemas.openxmlformats.org/officeDocument/2006/relationships/image" Target="../media/image614.png"/><Relationship Id="rId397" Type="http://schemas.openxmlformats.org/officeDocument/2006/relationships/customXml" Target="../ink/ink611.xml"/><Relationship Id="rId4" Type="http://schemas.openxmlformats.org/officeDocument/2006/relationships/image" Target="../media/image428.png"/><Relationship Id="rId180" Type="http://schemas.openxmlformats.org/officeDocument/2006/relationships/image" Target="../media/image516.png"/><Relationship Id="rId215" Type="http://schemas.openxmlformats.org/officeDocument/2006/relationships/customXml" Target="../ink/ink520.xml"/><Relationship Id="rId236" Type="http://schemas.openxmlformats.org/officeDocument/2006/relationships/image" Target="../media/image544.png"/><Relationship Id="rId257" Type="http://schemas.openxmlformats.org/officeDocument/2006/relationships/customXml" Target="../ink/ink541.xml"/><Relationship Id="rId278" Type="http://schemas.openxmlformats.org/officeDocument/2006/relationships/image" Target="../media/image565.png"/><Relationship Id="rId401" Type="http://schemas.openxmlformats.org/officeDocument/2006/relationships/customXml" Target="../ink/ink613.xml"/><Relationship Id="rId422" Type="http://schemas.openxmlformats.org/officeDocument/2006/relationships/image" Target="../media/image637.png"/><Relationship Id="rId443" Type="http://schemas.openxmlformats.org/officeDocument/2006/relationships/customXml" Target="../ink/ink634.xml"/><Relationship Id="rId464" Type="http://schemas.openxmlformats.org/officeDocument/2006/relationships/image" Target="../media/image658.png"/><Relationship Id="rId303" Type="http://schemas.openxmlformats.org/officeDocument/2006/relationships/customXml" Target="../ink/ink564.xml"/><Relationship Id="rId485" Type="http://schemas.openxmlformats.org/officeDocument/2006/relationships/customXml" Target="../ink/ink655.xml"/><Relationship Id="rId42" Type="http://schemas.openxmlformats.org/officeDocument/2006/relationships/image" Target="../media/image447.png"/><Relationship Id="rId84" Type="http://schemas.openxmlformats.org/officeDocument/2006/relationships/image" Target="../media/image468.png"/><Relationship Id="rId138" Type="http://schemas.openxmlformats.org/officeDocument/2006/relationships/image" Target="../media/image495.png"/><Relationship Id="rId345" Type="http://schemas.openxmlformats.org/officeDocument/2006/relationships/customXml" Target="../ink/ink585.xml"/><Relationship Id="rId387" Type="http://schemas.openxmlformats.org/officeDocument/2006/relationships/customXml" Target="../ink/ink606.xml"/><Relationship Id="rId191" Type="http://schemas.openxmlformats.org/officeDocument/2006/relationships/customXml" Target="../ink/ink508.xml"/><Relationship Id="rId205" Type="http://schemas.openxmlformats.org/officeDocument/2006/relationships/customXml" Target="../ink/ink515.xml"/><Relationship Id="rId247" Type="http://schemas.openxmlformats.org/officeDocument/2006/relationships/customXml" Target="../ink/ink536.xml"/><Relationship Id="rId412" Type="http://schemas.openxmlformats.org/officeDocument/2006/relationships/image" Target="../media/image632.png"/><Relationship Id="rId107" Type="http://schemas.openxmlformats.org/officeDocument/2006/relationships/customXml" Target="../ink/ink466.xml"/><Relationship Id="rId289" Type="http://schemas.openxmlformats.org/officeDocument/2006/relationships/customXml" Target="../ink/ink557.xml"/><Relationship Id="rId454" Type="http://schemas.openxmlformats.org/officeDocument/2006/relationships/image" Target="../media/image653.png"/><Relationship Id="rId11" Type="http://schemas.openxmlformats.org/officeDocument/2006/relationships/customXml" Target="../ink/ink418.xml"/><Relationship Id="rId53" Type="http://schemas.openxmlformats.org/officeDocument/2006/relationships/customXml" Target="../ink/ink439.xml"/><Relationship Id="rId149" Type="http://schemas.openxmlformats.org/officeDocument/2006/relationships/customXml" Target="../ink/ink487.xml"/><Relationship Id="rId314" Type="http://schemas.openxmlformats.org/officeDocument/2006/relationships/image" Target="../media/image583.png"/><Relationship Id="rId356" Type="http://schemas.openxmlformats.org/officeDocument/2006/relationships/image" Target="../media/image604.png"/><Relationship Id="rId398" Type="http://schemas.openxmlformats.org/officeDocument/2006/relationships/image" Target="../media/image625.png"/><Relationship Id="rId95" Type="http://schemas.openxmlformats.org/officeDocument/2006/relationships/customXml" Target="../ink/ink460.xml"/><Relationship Id="rId160" Type="http://schemas.openxmlformats.org/officeDocument/2006/relationships/image" Target="../media/image506.png"/><Relationship Id="rId216" Type="http://schemas.openxmlformats.org/officeDocument/2006/relationships/image" Target="../media/image534.png"/><Relationship Id="rId423" Type="http://schemas.openxmlformats.org/officeDocument/2006/relationships/customXml" Target="../ink/ink624.xml"/><Relationship Id="rId258" Type="http://schemas.openxmlformats.org/officeDocument/2006/relationships/image" Target="../media/image555.png"/><Relationship Id="rId465" Type="http://schemas.openxmlformats.org/officeDocument/2006/relationships/customXml" Target="../ink/ink645.xml"/><Relationship Id="rId22" Type="http://schemas.openxmlformats.org/officeDocument/2006/relationships/image" Target="../media/image437.png"/><Relationship Id="rId64" Type="http://schemas.openxmlformats.org/officeDocument/2006/relationships/image" Target="../media/image458.png"/><Relationship Id="rId118" Type="http://schemas.openxmlformats.org/officeDocument/2006/relationships/image" Target="../media/image485.png"/><Relationship Id="rId325" Type="http://schemas.openxmlformats.org/officeDocument/2006/relationships/customXml" Target="../ink/ink575.xml"/><Relationship Id="rId367" Type="http://schemas.openxmlformats.org/officeDocument/2006/relationships/customXml" Target="../ink/ink596.xml"/><Relationship Id="rId171" Type="http://schemas.openxmlformats.org/officeDocument/2006/relationships/customXml" Target="../ink/ink498.xml"/><Relationship Id="rId227" Type="http://schemas.openxmlformats.org/officeDocument/2006/relationships/customXml" Target="../ink/ink526.xml"/><Relationship Id="rId269" Type="http://schemas.openxmlformats.org/officeDocument/2006/relationships/customXml" Target="../ink/ink547.xml"/><Relationship Id="rId434" Type="http://schemas.openxmlformats.org/officeDocument/2006/relationships/image" Target="../media/image643.png"/><Relationship Id="rId476" Type="http://schemas.openxmlformats.org/officeDocument/2006/relationships/image" Target="../media/image664.png"/><Relationship Id="rId33" Type="http://schemas.openxmlformats.org/officeDocument/2006/relationships/customXml" Target="../ink/ink429.xml"/><Relationship Id="rId129" Type="http://schemas.openxmlformats.org/officeDocument/2006/relationships/customXml" Target="../ink/ink477.xml"/><Relationship Id="rId280" Type="http://schemas.openxmlformats.org/officeDocument/2006/relationships/image" Target="../media/image566.png"/><Relationship Id="rId336" Type="http://schemas.openxmlformats.org/officeDocument/2006/relationships/image" Target="../media/image594.png"/><Relationship Id="rId75" Type="http://schemas.openxmlformats.org/officeDocument/2006/relationships/customXml" Target="../ink/ink450.xml"/><Relationship Id="rId140" Type="http://schemas.openxmlformats.org/officeDocument/2006/relationships/image" Target="../media/image496.png"/><Relationship Id="rId182" Type="http://schemas.openxmlformats.org/officeDocument/2006/relationships/image" Target="../media/image517.png"/><Relationship Id="rId378" Type="http://schemas.openxmlformats.org/officeDocument/2006/relationships/image" Target="../media/image615.png"/><Relationship Id="rId403" Type="http://schemas.openxmlformats.org/officeDocument/2006/relationships/customXml" Target="../ink/ink614.xml"/><Relationship Id="rId6" Type="http://schemas.openxmlformats.org/officeDocument/2006/relationships/image" Target="../media/image429.png"/><Relationship Id="rId238" Type="http://schemas.openxmlformats.org/officeDocument/2006/relationships/image" Target="../media/image545.png"/><Relationship Id="rId445" Type="http://schemas.openxmlformats.org/officeDocument/2006/relationships/customXml" Target="../ink/ink635.xml"/><Relationship Id="rId487" Type="http://schemas.openxmlformats.org/officeDocument/2006/relationships/customXml" Target="../ink/ink656.xml"/><Relationship Id="rId291" Type="http://schemas.openxmlformats.org/officeDocument/2006/relationships/customXml" Target="../ink/ink558.xml"/><Relationship Id="rId305" Type="http://schemas.openxmlformats.org/officeDocument/2006/relationships/customXml" Target="../ink/ink565.xml"/><Relationship Id="rId347" Type="http://schemas.openxmlformats.org/officeDocument/2006/relationships/customXml" Target="../ink/ink586.xml"/><Relationship Id="rId44" Type="http://schemas.openxmlformats.org/officeDocument/2006/relationships/image" Target="../media/image448.png"/><Relationship Id="rId86" Type="http://schemas.openxmlformats.org/officeDocument/2006/relationships/image" Target="../media/image469.png"/><Relationship Id="rId151" Type="http://schemas.openxmlformats.org/officeDocument/2006/relationships/customXml" Target="../ink/ink488.xml"/><Relationship Id="rId389" Type="http://schemas.openxmlformats.org/officeDocument/2006/relationships/customXml" Target="../ink/ink607.xml"/><Relationship Id="rId193" Type="http://schemas.openxmlformats.org/officeDocument/2006/relationships/customXml" Target="../ink/ink509.xml"/><Relationship Id="rId207" Type="http://schemas.openxmlformats.org/officeDocument/2006/relationships/customXml" Target="../ink/ink516.xml"/><Relationship Id="rId249" Type="http://schemas.openxmlformats.org/officeDocument/2006/relationships/customXml" Target="../ink/ink537.xml"/><Relationship Id="rId414" Type="http://schemas.openxmlformats.org/officeDocument/2006/relationships/image" Target="../media/image633.png"/><Relationship Id="rId456" Type="http://schemas.openxmlformats.org/officeDocument/2006/relationships/image" Target="../media/image654.png"/><Relationship Id="rId13" Type="http://schemas.openxmlformats.org/officeDocument/2006/relationships/customXml" Target="../ink/ink419.xml"/><Relationship Id="rId109" Type="http://schemas.openxmlformats.org/officeDocument/2006/relationships/customXml" Target="../ink/ink467.xml"/><Relationship Id="rId260" Type="http://schemas.openxmlformats.org/officeDocument/2006/relationships/image" Target="../media/image556.png"/><Relationship Id="rId316" Type="http://schemas.openxmlformats.org/officeDocument/2006/relationships/image" Target="../media/image584.png"/><Relationship Id="rId55" Type="http://schemas.openxmlformats.org/officeDocument/2006/relationships/customXml" Target="../ink/ink440.xml"/><Relationship Id="rId97" Type="http://schemas.openxmlformats.org/officeDocument/2006/relationships/customXml" Target="../ink/ink461.xml"/><Relationship Id="rId120" Type="http://schemas.openxmlformats.org/officeDocument/2006/relationships/image" Target="../media/image486.png"/><Relationship Id="rId358" Type="http://schemas.openxmlformats.org/officeDocument/2006/relationships/image" Target="../media/image6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image" Target="../media/image6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2.1: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The Derivative and the Tangent Line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206CE-9B33-A891-E183-0BDB8240A622}"/>
              </a:ext>
            </a:extLst>
          </p:cNvPr>
          <p:cNvSpPr txBox="1"/>
          <p:nvPr/>
        </p:nvSpPr>
        <p:spPr>
          <a:xfrm>
            <a:off x="1024324" y="580490"/>
            <a:ext cx="10143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Derivatives from the Left and the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4431D-67E2-0F94-335B-2E85D98DDFBB}"/>
                  </a:ext>
                </a:extLst>
              </p:cNvPr>
              <p:cNvSpPr txBox="1"/>
              <p:nvPr/>
            </p:nvSpPr>
            <p:spPr>
              <a:xfrm>
                <a:off x="6927115" y="2568393"/>
                <a:ext cx="4243655" cy="1406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4431D-67E2-0F94-335B-2E85D98DD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15" y="2568393"/>
                <a:ext cx="4243655" cy="1406411"/>
              </a:xfrm>
              <a:prstGeom prst="rect">
                <a:avLst/>
              </a:prstGeom>
              <a:blipFill>
                <a:blip r:embed="rId2"/>
                <a:stretch>
                  <a:fillRect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93659-74F6-C226-D10E-E0067531C1A6}"/>
                  </a:ext>
                </a:extLst>
              </p:cNvPr>
              <p:cNvSpPr txBox="1"/>
              <p:nvPr/>
            </p:nvSpPr>
            <p:spPr>
              <a:xfrm>
                <a:off x="1021232" y="2568394"/>
                <a:ext cx="4243655" cy="1406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593659-74F6-C226-D10E-E0067531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2" y="2568394"/>
                <a:ext cx="4243655" cy="1406411"/>
              </a:xfrm>
              <a:prstGeom prst="rect">
                <a:avLst/>
              </a:prstGeom>
              <a:blipFill>
                <a:blip r:embed="rId3"/>
                <a:stretch>
                  <a:fillRect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8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2815F7-3699-3DC6-D2E7-4BD2FF121271}"/>
                  </a:ext>
                </a:extLst>
              </p:cNvPr>
              <p:cNvSpPr txBox="1"/>
              <p:nvPr/>
            </p:nvSpPr>
            <p:spPr>
              <a:xfrm>
                <a:off x="210620" y="241443"/>
                <a:ext cx="117176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4) Find the derivative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2815F7-3699-3DC6-D2E7-4BD2FF121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0" y="241443"/>
                <a:ext cx="11717677" cy="707886"/>
              </a:xfrm>
              <a:prstGeom prst="rect">
                <a:avLst/>
              </a:prstGeom>
              <a:blipFill>
                <a:blip r:embed="rId2"/>
                <a:stretch>
                  <a:fillRect l="-1925" t="-17241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ABCF60-91E9-E365-5381-7ECB3AA3F61A}"/>
                  </a:ext>
                </a:extLst>
              </p:cNvPr>
              <p:cNvSpPr txBox="1"/>
              <p:nvPr/>
            </p:nvSpPr>
            <p:spPr>
              <a:xfrm>
                <a:off x="4095676" y="949329"/>
                <a:ext cx="400064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ABCF60-91E9-E365-5381-7ECB3AA3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676" y="949329"/>
                <a:ext cx="400064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D0A15FD-790F-7248-D78A-C232ACA95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20" y="1854645"/>
            <a:ext cx="4323207" cy="232388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662F2C7-BC56-DF3F-2F3C-F488D7ABB38B}"/>
                  </a:ext>
                </a:extLst>
              </p14:cNvPr>
              <p14:cNvContentPartPr/>
              <p14:nvPr/>
            </p14:nvContentPartPr>
            <p14:xfrm>
              <a:off x="4811498" y="3189109"/>
              <a:ext cx="7032600" cy="187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662F2C7-BC56-DF3F-2F3C-F488D7ABB3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2498" y="3180469"/>
                <a:ext cx="7050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8E2D75C-AF5B-EA49-D4F2-18CAEE64FFDC}"/>
                  </a:ext>
                </a:extLst>
              </p14:cNvPr>
              <p14:cNvContentPartPr/>
              <p14:nvPr/>
            </p14:nvContentPartPr>
            <p14:xfrm>
              <a:off x="4905818" y="3555589"/>
              <a:ext cx="276120" cy="921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8E2D75C-AF5B-EA49-D4F2-18CAEE64FF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7178" y="3546949"/>
                <a:ext cx="293760" cy="9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73CCA4A-79F2-BBC8-7CDE-CCB6EF588051}"/>
                  </a:ext>
                </a:extLst>
              </p14:cNvPr>
              <p14:cNvContentPartPr/>
              <p14:nvPr/>
            </p14:nvContentPartPr>
            <p14:xfrm>
              <a:off x="5055578" y="3522109"/>
              <a:ext cx="3960" cy="3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73CCA4A-79F2-BBC8-7CDE-CCB6EF5880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6938" y="3513469"/>
                <a:ext cx="216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473416-0396-686D-4597-5EB31A07091C}"/>
                  </a:ext>
                </a:extLst>
              </p14:cNvPr>
              <p14:cNvContentPartPr/>
              <p14:nvPr/>
            </p14:nvContentPartPr>
            <p14:xfrm>
              <a:off x="5055578" y="3531469"/>
              <a:ext cx="104040" cy="30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473416-0396-686D-4597-5EB31A0709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6938" y="3522829"/>
                <a:ext cx="1216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BA47DDC-A017-3101-C828-99941011FD52}"/>
                  </a:ext>
                </a:extLst>
              </p14:cNvPr>
              <p14:cNvContentPartPr/>
              <p14:nvPr/>
            </p14:nvContentPartPr>
            <p14:xfrm>
              <a:off x="5197058" y="3589789"/>
              <a:ext cx="104760" cy="657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BA47DDC-A017-3101-C828-99941011FD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8418" y="3581149"/>
                <a:ext cx="1224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359B575-BC1F-D143-3452-B23503B26293}"/>
                  </a:ext>
                </a:extLst>
              </p14:cNvPr>
              <p14:cNvContentPartPr/>
              <p14:nvPr/>
            </p14:nvContentPartPr>
            <p14:xfrm>
              <a:off x="5348258" y="3671509"/>
              <a:ext cx="17640" cy="542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359B575-BC1F-D143-3452-B23503B262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9258" y="3662509"/>
                <a:ext cx="352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458185B-66ED-6B05-F3FD-508151CE7E7E}"/>
                  </a:ext>
                </a:extLst>
              </p14:cNvPr>
              <p14:cNvContentPartPr/>
              <p14:nvPr/>
            </p14:nvContentPartPr>
            <p14:xfrm>
              <a:off x="5271938" y="3558829"/>
              <a:ext cx="276120" cy="63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458185B-66ED-6B05-F3FD-508151CE7E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2938" y="3550189"/>
                <a:ext cx="2937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FE8096-9935-FA9F-69E2-D2A48735474A}"/>
                  </a:ext>
                </a:extLst>
              </p14:cNvPr>
              <p14:cNvContentPartPr/>
              <p14:nvPr/>
            </p14:nvContentPartPr>
            <p14:xfrm>
              <a:off x="5630858" y="3861949"/>
              <a:ext cx="138240" cy="20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FE8096-9935-FA9F-69E2-D2A4873547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22218" y="3852949"/>
                <a:ext cx="155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418D0D1-99EA-7DBD-18F5-C7E82594A62D}"/>
                  </a:ext>
                </a:extLst>
              </p14:cNvPr>
              <p14:cNvContentPartPr/>
              <p14:nvPr/>
            </p14:nvContentPartPr>
            <p14:xfrm>
              <a:off x="5692418" y="3980749"/>
              <a:ext cx="116280" cy="32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418D0D1-99EA-7DBD-18F5-C7E82594A6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3778" y="3972109"/>
                <a:ext cx="13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F1CB1D1-C37A-5374-C14C-3EDC1F3454D4}"/>
                  </a:ext>
                </a:extLst>
              </p14:cNvPr>
              <p14:cNvContentPartPr/>
              <p14:nvPr/>
            </p14:nvContentPartPr>
            <p14:xfrm>
              <a:off x="5930378" y="3401509"/>
              <a:ext cx="250920" cy="501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F1CB1D1-C37A-5374-C14C-3EDC1F3454D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21378" y="3392509"/>
                <a:ext cx="2685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C39C9F4-61E8-29DC-2879-60A33FAB3457}"/>
                  </a:ext>
                </a:extLst>
              </p14:cNvPr>
              <p14:cNvContentPartPr/>
              <p14:nvPr/>
            </p14:nvContentPartPr>
            <p14:xfrm>
              <a:off x="6214058" y="3786709"/>
              <a:ext cx="12600" cy="74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C39C9F4-61E8-29DC-2879-60A33FAB34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5058" y="3778069"/>
                <a:ext cx="302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FC8806C-AEA7-F899-E72F-CB6BBFDE72E1}"/>
                  </a:ext>
                </a:extLst>
              </p14:cNvPr>
              <p14:cNvContentPartPr/>
              <p14:nvPr/>
            </p14:nvContentPartPr>
            <p14:xfrm>
              <a:off x="6110378" y="3630109"/>
              <a:ext cx="70920" cy="52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FC8806C-AEA7-F899-E72F-CB6BBFDE72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01378" y="3621109"/>
                <a:ext cx="885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9CE1A03-13C7-B23D-5982-EEC0E447C03A}"/>
                  </a:ext>
                </a:extLst>
              </p14:cNvPr>
              <p14:cNvContentPartPr/>
              <p14:nvPr/>
            </p14:nvContentPartPr>
            <p14:xfrm>
              <a:off x="6289658" y="3687349"/>
              <a:ext cx="213840" cy="183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9CE1A03-13C7-B23D-5982-EEC0E447C0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80658" y="3678349"/>
                <a:ext cx="231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52471C4-FF0F-81DE-EDE0-E057C7907DC6}"/>
                  </a:ext>
                </a:extLst>
              </p14:cNvPr>
              <p14:cNvContentPartPr/>
              <p14:nvPr/>
            </p14:nvContentPartPr>
            <p14:xfrm>
              <a:off x="6841178" y="3712549"/>
              <a:ext cx="97200" cy="22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52471C4-FF0F-81DE-EDE0-E057C7907D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32178" y="3703549"/>
                <a:ext cx="114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7B311A1-6DC0-D442-D121-3A9001432E09}"/>
                  </a:ext>
                </a:extLst>
              </p14:cNvPr>
              <p14:cNvContentPartPr/>
              <p14:nvPr/>
            </p14:nvContentPartPr>
            <p14:xfrm>
              <a:off x="6675938" y="1766749"/>
              <a:ext cx="168840" cy="501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7B311A1-6DC0-D442-D121-3A9001432E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7298" y="1758109"/>
                <a:ext cx="18648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77A0292-AA9C-4E0A-7FC1-DAF6E6B12E3D}"/>
                  </a:ext>
                </a:extLst>
              </p14:cNvPr>
              <p14:cNvContentPartPr/>
              <p14:nvPr/>
            </p14:nvContentPartPr>
            <p14:xfrm>
              <a:off x="8975978" y="1771789"/>
              <a:ext cx="335880" cy="2775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77A0292-AA9C-4E0A-7FC1-DAF6E6B12E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67338" y="1762789"/>
                <a:ext cx="3535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38EB04B-12F1-AAE1-AB0B-288F0B44ADFB}"/>
                  </a:ext>
                </a:extLst>
              </p14:cNvPr>
              <p14:cNvContentPartPr/>
              <p14:nvPr/>
            </p14:nvContentPartPr>
            <p14:xfrm>
              <a:off x="9400418" y="2196589"/>
              <a:ext cx="500760" cy="3312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38EB04B-12F1-AAE1-AB0B-288F0B44ADF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91418" y="2187589"/>
                <a:ext cx="51840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874DCF5-7025-193E-01B6-BD472E5E973E}"/>
              </a:ext>
            </a:extLst>
          </p:cNvPr>
          <p:cNvGrpSpPr/>
          <p:nvPr/>
        </p:nvGrpSpPr>
        <p:grpSpPr>
          <a:xfrm>
            <a:off x="7003178" y="3405109"/>
            <a:ext cx="2316240" cy="1100880"/>
            <a:chOff x="7003178" y="3405109"/>
            <a:chExt cx="231624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DA2130B-28CA-EF32-FF81-E5A5C2B4AD01}"/>
                    </a:ext>
                  </a:extLst>
                </p14:cNvPr>
                <p14:cNvContentPartPr/>
                <p14:nvPr/>
              </p14:nvContentPartPr>
              <p14:xfrm>
                <a:off x="7045658" y="3510949"/>
                <a:ext cx="119160" cy="407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DA2130B-28CA-EF32-FF81-E5A5C2B4AD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37018" y="3502309"/>
                  <a:ext cx="1368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5F5A4D2-24B3-515B-5C11-21C76A78AC7B}"/>
                    </a:ext>
                  </a:extLst>
                </p14:cNvPr>
                <p14:cNvContentPartPr/>
                <p14:nvPr/>
              </p14:nvContentPartPr>
              <p14:xfrm>
                <a:off x="7184978" y="3594469"/>
                <a:ext cx="72000" cy="251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5F5A4D2-24B3-515B-5C11-21C76A78AC7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76338" y="3585469"/>
                  <a:ext cx="89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D06E7F-F377-AA21-25F1-5261F19B436B}"/>
                    </a:ext>
                  </a:extLst>
                </p14:cNvPr>
                <p14:cNvContentPartPr/>
                <p14:nvPr/>
              </p14:nvContentPartPr>
              <p14:xfrm>
                <a:off x="7169858" y="3626509"/>
                <a:ext cx="185760" cy="226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D06E7F-F377-AA21-25F1-5261F19B43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60858" y="3617509"/>
                  <a:ext cx="203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1E0EAD-E609-ED3F-7915-5534360E0152}"/>
                    </a:ext>
                  </a:extLst>
                </p14:cNvPr>
                <p14:cNvContentPartPr/>
                <p14:nvPr/>
              </p14:nvContentPartPr>
              <p14:xfrm>
                <a:off x="7381178" y="3729469"/>
                <a:ext cx="99000" cy="11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1E0EAD-E609-ED3F-7915-5534360E01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72538" y="3720829"/>
                  <a:ext cx="11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A207F0-7878-F9DD-8A9A-6123145D7337}"/>
                    </a:ext>
                  </a:extLst>
                </p14:cNvPr>
                <p14:cNvContentPartPr/>
                <p14:nvPr/>
              </p14:nvContentPartPr>
              <p14:xfrm>
                <a:off x="7455698" y="3584029"/>
                <a:ext cx="202680" cy="246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A207F0-7878-F9DD-8A9A-6123145D73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7058" y="3575389"/>
                  <a:ext cx="220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82D9383-A2BF-FCF9-4E16-806EE3DF51F2}"/>
                    </a:ext>
                  </a:extLst>
                </p14:cNvPr>
                <p14:cNvContentPartPr/>
                <p14:nvPr/>
              </p14:nvContentPartPr>
              <p14:xfrm>
                <a:off x="7641098" y="3532549"/>
                <a:ext cx="164520" cy="345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82D9383-A2BF-FCF9-4E16-806EE3DF51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32098" y="3523549"/>
                  <a:ext cx="182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4DD4703-D1AF-D210-2223-96CF3A9E2469}"/>
                    </a:ext>
                  </a:extLst>
                </p14:cNvPr>
                <p14:cNvContentPartPr/>
                <p14:nvPr/>
              </p14:nvContentPartPr>
              <p14:xfrm>
                <a:off x="7883378" y="3685189"/>
                <a:ext cx="186840" cy="13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4DD4703-D1AF-D210-2223-96CF3A9E24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74738" y="3676549"/>
                  <a:ext cx="20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AA6B0D4-B76F-1856-AB05-281693334764}"/>
                    </a:ext>
                  </a:extLst>
                </p14:cNvPr>
                <p14:cNvContentPartPr/>
                <p14:nvPr/>
              </p14:nvContentPartPr>
              <p14:xfrm>
                <a:off x="8101178" y="3467029"/>
                <a:ext cx="251640" cy="387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AA6B0D4-B76F-1856-AB05-2816933347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92538" y="3458029"/>
                  <a:ext cx="2692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31A4F98-F92C-5EC3-F84A-070E9C510E87}"/>
                    </a:ext>
                  </a:extLst>
                </p14:cNvPr>
                <p14:cNvContentPartPr/>
                <p14:nvPr/>
              </p14:nvContentPartPr>
              <p14:xfrm>
                <a:off x="8260658" y="3657469"/>
                <a:ext cx="83880" cy="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31A4F98-F92C-5EC3-F84A-070E9C510E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51658" y="3648469"/>
                  <a:ext cx="101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4D36CC-9C15-C4F7-E171-BACEE7983920}"/>
                    </a:ext>
                  </a:extLst>
                </p14:cNvPr>
                <p14:cNvContentPartPr/>
                <p14:nvPr/>
              </p14:nvContentPartPr>
              <p14:xfrm>
                <a:off x="8434538" y="3520669"/>
                <a:ext cx="123120" cy="29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4D36CC-9C15-C4F7-E171-BACEE79839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25538" y="3512029"/>
                  <a:ext cx="140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D256C4-B96E-A583-68FF-4D92A32D0D17}"/>
                    </a:ext>
                  </a:extLst>
                </p14:cNvPr>
                <p14:cNvContentPartPr/>
                <p14:nvPr/>
              </p14:nvContentPartPr>
              <p14:xfrm>
                <a:off x="8566658" y="3566389"/>
                <a:ext cx="192960" cy="163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D256C4-B96E-A583-68FF-4D92A32D0D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8018" y="3557749"/>
                  <a:ext cx="210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550A356-E5AB-2F19-BE25-2E4DA986A2FE}"/>
                    </a:ext>
                  </a:extLst>
                </p14:cNvPr>
                <p14:cNvContentPartPr/>
                <p14:nvPr/>
              </p14:nvContentPartPr>
              <p14:xfrm>
                <a:off x="8801378" y="3617869"/>
                <a:ext cx="79560" cy="3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550A356-E5AB-2F19-BE25-2E4DA986A2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92378" y="3608869"/>
                  <a:ext cx="9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334FF3-1226-3599-375A-1434D17AB326}"/>
                    </a:ext>
                  </a:extLst>
                </p14:cNvPr>
                <p14:cNvContentPartPr/>
                <p14:nvPr/>
              </p14:nvContentPartPr>
              <p14:xfrm>
                <a:off x="8866538" y="3526789"/>
                <a:ext cx="161640" cy="147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334FF3-1226-3599-375A-1434D17AB3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57898" y="3517789"/>
                  <a:ext cx="179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B857D5-BD0A-B1F2-20BA-ACBD50AD8036}"/>
                    </a:ext>
                  </a:extLst>
                </p14:cNvPr>
                <p14:cNvContentPartPr/>
                <p14:nvPr/>
              </p14:nvContentPartPr>
              <p14:xfrm>
                <a:off x="9033218" y="3481069"/>
                <a:ext cx="57240" cy="261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B857D5-BD0A-B1F2-20BA-ACBD50AD80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24218" y="3472429"/>
                  <a:ext cx="74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B6A54E-E703-6E3C-6346-2310E3D93E97}"/>
                    </a:ext>
                  </a:extLst>
                </p14:cNvPr>
                <p14:cNvContentPartPr/>
                <p14:nvPr/>
              </p14:nvContentPartPr>
              <p14:xfrm>
                <a:off x="9102698" y="3405109"/>
                <a:ext cx="216720" cy="384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B6A54E-E703-6E3C-6346-2310E3D93E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93698" y="3396109"/>
                  <a:ext cx="2343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6F85BD-B7E9-8CE8-C8B0-FC5322599B04}"/>
                    </a:ext>
                  </a:extLst>
                </p14:cNvPr>
                <p14:cNvContentPartPr/>
                <p14:nvPr/>
              </p14:nvContentPartPr>
              <p14:xfrm>
                <a:off x="7003178" y="3938629"/>
                <a:ext cx="2220840" cy="146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6F85BD-B7E9-8CE8-C8B0-FC5322599B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94538" y="3929989"/>
                  <a:ext cx="2238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3B3C544-7F1E-0184-3EBE-DE8D88FBF03F}"/>
                    </a:ext>
                  </a:extLst>
                </p14:cNvPr>
                <p14:cNvContentPartPr/>
                <p14:nvPr/>
              </p14:nvContentPartPr>
              <p14:xfrm>
                <a:off x="7876538" y="4224109"/>
                <a:ext cx="37800" cy="263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B3C544-7F1E-0184-3EBE-DE8D88FBF03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67538" y="4215469"/>
                  <a:ext cx="55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0E02F41-2A01-497A-C493-8928C5DCE6BD}"/>
                    </a:ext>
                  </a:extLst>
                </p14:cNvPr>
                <p14:cNvContentPartPr/>
                <p14:nvPr/>
              </p14:nvContentPartPr>
              <p14:xfrm>
                <a:off x="7821818" y="4282429"/>
                <a:ext cx="236880" cy="223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0E02F41-2A01-497A-C493-8928C5DCE6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13178" y="4273429"/>
                  <a:ext cx="254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0047403-D371-A0C6-58FF-A2CEB9EB50AF}"/>
                    </a:ext>
                  </a:extLst>
                </p14:cNvPr>
                <p14:cNvContentPartPr/>
                <p14:nvPr/>
              </p14:nvContentPartPr>
              <p14:xfrm>
                <a:off x="8051138" y="4362349"/>
                <a:ext cx="130320" cy="31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0047403-D371-A0C6-58FF-A2CEB9EB50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42498" y="4353709"/>
                  <a:ext cx="147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13B24F0-1E9D-279D-733C-7F6B14D726BF}"/>
                    </a:ext>
                  </a:extLst>
                </p14:cNvPr>
                <p14:cNvContentPartPr/>
                <p14:nvPr/>
              </p14:nvContentPartPr>
              <p14:xfrm>
                <a:off x="8212058" y="4199269"/>
                <a:ext cx="254880" cy="280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13B24F0-1E9D-279D-733C-7F6B14D726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03418" y="4190269"/>
                  <a:ext cx="27252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62BB935-87A1-96F7-4F9A-F50A43A2024B}"/>
                  </a:ext>
                </a:extLst>
              </p14:cNvPr>
              <p14:cNvContentPartPr/>
              <p14:nvPr/>
            </p14:nvContentPartPr>
            <p14:xfrm>
              <a:off x="9374498" y="3847909"/>
              <a:ext cx="133200" cy="129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62BB935-87A1-96F7-4F9A-F50A43A2024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365498" y="3839269"/>
                <a:ext cx="150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2695A05-D7DD-1E46-5784-291F8DC6A3F9}"/>
                  </a:ext>
                </a:extLst>
              </p14:cNvPr>
              <p14:cNvContentPartPr/>
              <p14:nvPr/>
            </p14:nvContentPartPr>
            <p14:xfrm>
              <a:off x="9409058" y="3952669"/>
              <a:ext cx="112680" cy="266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2695A05-D7DD-1E46-5784-291F8DC6A3F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400058" y="3944029"/>
                <a:ext cx="13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8211FE4-D694-0621-18ED-869CA16397AE}"/>
                  </a:ext>
                </a:extLst>
              </p14:cNvPr>
              <p14:cNvContentPartPr/>
              <p14:nvPr/>
            </p14:nvContentPartPr>
            <p14:xfrm>
              <a:off x="9688058" y="3386389"/>
              <a:ext cx="172800" cy="480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8211FE4-D694-0621-18ED-869CA16397A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79058" y="3377749"/>
                <a:ext cx="19044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A4214F9-C20E-7767-0643-51FC3EDC318E}"/>
                  </a:ext>
                </a:extLst>
              </p14:cNvPr>
              <p14:cNvContentPartPr/>
              <p14:nvPr/>
            </p14:nvContentPartPr>
            <p14:xfrm>
              <a:off x="9883538" y="3729469"/>
              <a:ext cx="19440" cy="914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A4214F9-C20E-7767-0643-51FC3EDC318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874538" y="3720829"/>
                <a:ext cx="370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B48C72B-948A-7DF9-ABAA-B1EAF4EDE796}"/>
                  </a:ext>
                </a:extLst>
              </p14:cNvPr>
              <p14:cNvContentPartPr/>
              <p14:nvPr/>
            </p14:nvContentPartPr>
            <p14:xfrm>
              <a:off x="9817658" y="3596269"/>
              <a:ext cx="43560" cy="230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B48C72B-948A-7DF9-ABAA-B1EAF4EDE79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808658" y="3587269"/>
                <a:ext cx="61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94906F6-3178-1CA6-0F8C-C49DE1292868}"/>
                  </a:ext>
                </a:extLst>
              </p14:cNvPr>
              <p14:cNvContentPartPr/>
              <p14:nvPr/>
            </p14:nvContentPartPr>
            <p14:xfrm>
              <a:off x="9964178" y="3700309"/>
              <a:ext cx="122400" cy="1346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94906F6-3178-1CA6-0F8C-C49DE129286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955178" y="3691309"/>
                <a:ext cx="140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4CB6DCB-C8AF-22C4-2633-BD8CB4793B57}"/>
                  </a:ext>
                </a:extLst>
              </p14:cNvPr>
              <p14:cNvContentPartPr/>
              <p14:nvPr/>
            </p14:nvContentPartPr>
            <p14:xfrm>
              <a:off x="10115378" y="4000549"/>
              <a:ext cx="78480" cy="316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4CB6DCB-C8AF-22C4-2633-BD8CB4793B5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106378" y="3991909"/>
                <a:ext cx="96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8001D05-B46E-5F12-EDA6-193AFD8AC3BC}"/>
                  </a:ext>
                </a:extLst>
              </p14:cNvPr>
              <p14:cNvContentPartPr/>
              <p14:nvPr/>
            </p14:nvContentPartPr>
            <p14:xfrm>
              <a:off x="10314458" y="3666829"/>
              <a:ext cx="214920" cy="90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8001D05-B46E-5F12-EDA6-193AFD8AC3B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305458" y="3658189"/>
                <a:ext cx="232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943FD77-2246-85F7-2BAE-5B5DAF4F4A73}"/>
                  </a:ext>
                </a:extLst>
              </p14:cNvPr>
              <p14:cNvContentPartPr/>
              <p14:nvPr/>
            </p14:nvContentPartPr>
            <p14:xfrm>
              <a:off x="10603178" y="3471349"/>
              <a:ext cx="61560" cy="3402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943FD77-2246-85F7-2BAE-5B5DAF4F4A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594178" y="3462709"/>
                <a:ext cx="792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7E14C06-43EF-7589-956E-DA4CB2E6B21A}"/>
                  </a:ext>
                </a:extLst>
              </p14:cNvPr>
              <p14:cNvContentPartPr/>
              <p14:nvPr/>
            </p14:nvContentPartPr>
            <p14:xfrm>
              <a:off x="10709018" y="3574669"/>
              <a:ext cx="73080" cy="2019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7E14C06-43EF-7589-956E-DA4CB2E6B21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00378" y="3565669"/>
                <a:ext cx="90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2E86B1D-862D-1D4F-FA6A-A1FBBDF8F3BF}"/>
                  </a:ext>
                </a:extLst>
              </p14:cNvPr>
              <p14:cNvContentPartPr/>
              <p14:nvPr/>
            </p14:nvContentPartPr>
            <p14:xfrm>
              <a:off x="10685258" y="3583309"/>
              <a:ext cx="124920" cy="1587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2E86B1D-862D-1D4F-FA6A-A1FBBDF8F3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76258" y="3574669"/>
                <a:ext cx="142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5ABD809-6C80-47BE-DA76-79B041D673CC}"/>
                  </a:ext>
                </a:extLst>
              </p14:cNvPr>
              <p14:cNvContentPartPr/>
              <p14:nvPr/>
            </p14:nvContentPartPr>
            <p14:xfrm>
              <a:off x="10864538" y="3659269"/>
              <a:ext cx="52920" cy="10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5ABD809-6C80-47BE-DA76-79B041D673C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855898" y="3650269"/>
                <a:ext cx="70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A02ECA2-6E53-7CB5-0DD6-DDB4AA2F5993}"/>
                  </a:ext>
                </a:extLst>
              </p14:cNvPr>
              <p14:cNvContentPartPr/>
              <p14:nvPr/>
            </p14:nvContentPartPr>
            <p14:xfrm>
              <a:off x="10915658" y="3557029"/>
              <a:ext cx="159120" cy="1807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A02ECA2-6E53-7CB5-0DD6-DDB4AA2F599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907018" y="3548389"/>
                <a:ext cx="176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B11A490-E367-50E9-05B5-92E77B76CB2A}"/>
                  </a:ext>
                </a:extLst>
              </p14:cNvPr>
              <p14:cNvContentPartPr/>
              <p14:nvPr/>
            </p14:nvContentPartPr>
            <p14:xfrm>
              <a:off x="11017178" y="3433549"/>
              <a:ext cx="97560" cy="3657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B11A490-E367-50E9-05B5-92E77B76CB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008538" y="3424549"/>
                <a:ext cx="115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167B463-ABFE-70CF-99DC-1F37814634BE}"/>
                  </a:ext>
                </a:extLst>
              </p14:cNvPr>
              <p14:cNvContentPartPr/>
              <p14:nvPr/>
            </p14:nvContentPartPr>
            <p14:xfrm>
              <a:off x="10389338" y="3836389"/>
              <a:ext cx="1398960" cy="745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167B463-ABFE-70CF-99DC-1F37814634B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80338" y="3827389"/>
                <a:ext cx="14166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5D12AFD-D694-C072-FA0D-82B38FF352AF}"/>
                  </a:ext>
                </a:extLst>
              </p14:cNvPr>
              <p14:cNvContentPartPr/>
              <p14:nvPr/>
            </p14:nvContentPartPr>
            <p14:xfrm>
              <a:off x="10779218" y="4013869"/>
              <a:ext cx="93600" cy="1828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5D12AFD-D694-C072-FA0D-82B38FF352A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770218" y="4004869"/>
                <a:ext cx="111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AAC52F5-9A1B-9F11-2533-4BCA89158C13}"/>
                  </a:ext>
                </a:extLst>
              </p14:cNvPr>
              <p14:cNvContentPartPr/>
              <p14:nvPr/>
            </p14:nvContentPartPr>
            <p14:xfrm>
              <a:off x="10742138" y="4017469"/>
              <a:ext cx="196200" cy="1558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AAC52F5-9A1B-9F11-2533-4BCA89158C1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733498" y="4008469"/>
                <a:ext cx="213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84E806F-D523-6D01-B6F7-D6A80314D75A}"/>
                  </a:ext>
                </a:extLst>
              </p14:cNvPr>
              <p14:cNvContentPartPr/>
              <p14:nvPr/>
            </p14:nvContentPartPr>
            <p14:xfrm>
              <a:off x="10965338" y="4089829"/>
              <a:ext cx="111240" cy="7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84E806F-D523-6D01-B6F7-D6A80314D75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956338" y="4080829"/>
                <a:ext cx="128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25BFD3F-881C-DC1E-02D7-9BDC99A2F28B}"/>
                  </a:ext>
                </a:extLst>
              </p14:cNvPr>
              <p14:cNvContentPartPr/>
              <p14:nvPr/>
            </p14:nvContentPartPr>
            <p14:xfrm>
              <a:off x="11069378" y="3986149"/>
              <a:ext cx="163440" cy="1486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25BFD3F-881C-DC1E-02D7-9BDC99A2F28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60378" y="3977509"/>
                <a:ext cx="181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801D45E-CB01-F956-5041-40D97197F48B}"/>
                  </a:ext>
                </a:extLst>
              </p14:cNvPr>
              <p14:cNvContentPartPr/>
              <p14:nvPr/>
            </p14:nvContentPartPr>
            <p14:xfrm>
              <a:off x="11202218" y="3946189"/>
              <a:ext cx="119520" cy="2084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801D45E-CB01-F956-5041-40D97197F48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193578" y="3937549"/>
                <a:ext cx="137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5343D5A1-B656-C2CF-558E-2085896C4034}"/>
                  </a:ext>
                </a:extLst>
              </p14:cNvPr>
              <p14:cNvContentPartPr/>
              <p14:nvPr/>
            </p14:nvContentPartPr>
            <p14:xfrm>
              <a:off x="10664378" y="3943669"/>
              <a:ext cx="107280" cy="3279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5343D5A1-B656-C2CF-558E-2085896C403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55738" y="3935029"/>
                <a:ext cx="12492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29E3B67-89F3-0A16-6B9C-4A2B145FFB2C}"/>
              </a:ext>
            </a:extLst>
          </p:cNvPr>
          <p:cNvGrpSpPr/>
          <p:nvPr/>
        </p:nvGrpSpPr>
        <p:grpSpPr>
          <a:xfrm>
            <a:off x="8130698" y="3422389"/>
            <a:ext cx="857520" cy="435600"/>
            <a:chOff x="8130698" y="3422389"/>
            <a:chExt cx="85752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E49F288-3826-1D8E-EE96-799FC93057C7}"/>
                    </a:ext>
                  </a:extLst>
                </p14:cNvPr>
                <p14:cNvContentPartPr/>
                <p14:nvPr/>
              </p14:nvContentPartPr>
              <p14:xfrm>
                <a:off x="8570618" y="3596269"/>
                <a:ext cx="279360" cy="20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E49F288-3826-1D8E-EE96-799FC93057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61618" y="3587269"/>
                  <a:ext cx="297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202241B-3C32-9FF2-AF53-64F0D41E37A6}"/>
                    </a:ext>
                  </a:extLst>
                </p14:cNvPr>
                <p14:cNvContentPartPr/>
                <p14:nvPr/>
              </p14:nvContentPartPr>
              <p14:xfrm>
                <a:off x="8721098" y="3422389"/>
                <a:ext cx="111600" cy="144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202241B-3C32-9FF2-AF53-64F0D41E37A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12098" y="3413749"/>
                  <a:ext cx="129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FF3CDEF-1CE6-B485-ACA1-97C9CF7A341B}"/>
                    </a:ext>
                  </a:extLst>
                </p14:cNvPr>
                <p14:cNvContentPartPr/>
                <p14:nvPr/>
              </p14:nvContentPartPr>
              <p14:xfrm>
                <a:off x="8130698" y="3457309"/>
                <a:ext cx="857520" cy="400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FF3CDEF-1CE6-B485-ACA1-97C9CF7A341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21698" y="3448669"/>
                  <a:ext cx="875160" cy="41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998E8D4-81EC-9CB1-BD6A-ABE802EB701E}"/>
                  </a:ext>
                </a:extLst>
              </p14:cNvPr>
              <p14:cNvContentPartPr/>
              <p14:nvPr/>
            </p14:nvContentPartPr>
            <p14:xfrm>
              <a:off x="10643858" y="3429589"/>
              <a:ext cx="512640" cy="4168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998E8D4-81EC-9CB1-BD6A-ABE802EB701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634858" y="3420589"/>
                <a:ext cx="530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E950DC8-81D0-5718-791F-711C374BAA5A}"/>
                  </a:ext>
                </a:extLst>
              </p14:cNvPr>
              <p14:cNvContentPartPr/>
              <p14:nvPr/>
            </p14:nvContentPartPr>
            <p14:xfrm>
              <a:off x="10715498" y="3988309"/>
              <a:ext cx="397800" cy="378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E950DC8-81D0-5718-791F-711C374BAA5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706858" y="3979669"/>
                <a:ext cx="41544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CA7F455-FDEC-4742-0E9E-17BED5E7401B}"/>
              </a:ext>
            </a:extLst>
          </p:cNvPr>
          <p:cNvGrpSpPr/>
          <p:nvPr/>
        </p:nvGrpSpPr>
        <p:grpSpPr>
          <a:xfrm>
            <a:off x="9395018" y="4545589"/>
            <a:ext cx="1437120" cy="950040"/>
            <a:chOff x="9395018" y="4545589"/>
            <a:chExt cx="143712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2D6B41B-B07E-5188-0FA8-975FB02DF5C5}"/>
                    </a:ext>
                  </a:extLst>
                </p14:cNvPr>
                <p14:cNvContentPartPr/>
                <p14:nvPr/>
              </p14:nvContentPartPr>
              <p14:xfrm>
                <a:off x="9395018" y="5033749"/>
                <a:ext cx="256680" cy="8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2D6B41B-B07E-5188-0FA8-975FB02DF5C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86378" y="5024749"/>
                  <a:ext cx="274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9959B41-05FB-5C38-C299-ECB839FB5F30}"/>
                    </a:ext>
                  </a:extLst>
                </p14:cNvPr>
                <p14:cNvContentPartPr/>
                <p14:nvPr/>
              </p14:nvContentPartPr>
              <p14:xfrm>
                <a:off x="9469538" y="5264509"/>
                <a:ext cx="219960" cy="2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9959B41-05FB-5C38-C299-ECB839FB5F3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0898" y="5255509"/>
                  <a:ext cx="237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881427-DA7D-B627-39BC-7DB64CC13FB7}"/>
                    </a:ext>
                  </a:extLst>
                </p14:cNvPr>
                <p14:cNvContentPartPr/>
                <p14:nvPr/>
              </p14:nvContentPartPr>
              <p14:xfrm>
                <a:off x="9977858" y="5051749"/>
                <a:ext cx="321120" cy="38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881427-DA7D-B627-39BC-7DB64CC13F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69218" y="5043109"/>
                  <a:ext cx="33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287828F-EA6F-FFCE-67ED-FA1FA3110057}"/>
                    </a:ext>
                  </a:extLst>
                </p14:cNvPr>
                <p14:cNvContentPartPr/>
                <p14:nvPr/>
              </p14:nvContentPartPr>
              <p14:xfrm>
                <a:off x="10441178" y="4679149"/>
                <a:ext cx="85320" cy="66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287828F-EA6F-FFCE-67ED-FA1FA31100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32178" y="4670509"/>
                  <a:ext cx="10296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5CA930B-50C9-D147-4BB1-4AA494A36255}"/>
                    </a:ext>
                  </a:extLst>
                </p14:cNvPr>
                <p14:cNvContentPartPr/>
                <p14:nvPr/>
              </p14:nvContentPartPr>
              <p14:xfrm>
                <a:off x="9884258" y="4545589"/>
                <a:ext cx="947880" cy="950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5CA930B-50C9-D147-4BB1-4AA494A362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75618" y="4536949"/>
                  <a:ext cx="965520" cy="9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5E72EC4-0826-64A7-8FBA-685069638C42}"/>
              </a:ext>
            </a:extLst>
          </p:cNvPr>
          <p:cNvGrpSpPr/>
          <p:nvPr/>
        </p:nvGrpSpPr>
        <p:grpSpPr>
          <a:xfrm>
            <a:off x="10685258" y="1298029"/>
            <a:ext cx="1358280" cy="1307160"/>
            <a:chOff x="10685258" y="1298029"/>
            <a:chExt cx="1358280" cy="13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93A7F3E-46A7-5D89-7C58-5FE5AD4B0D64}"/>
                    </a:ext>
                  </a:extLst>
                </p14:cNvPr>
                <p14:cNvContentPartPr/>
                <p14:nvPr/>
              </p14:nvContentPartPr>
              <p14:xfrm>
                <a:off x="10685258" y="1877629"/>
                <a:ext cx="234000" cy="1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93A7F3E-46A7-5D89-7C58-5FE5AD4B0D6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76258" y="1868629"/>
                  <a:ext cx="251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084FFF-19CB-5B90-4627-4425A146D44B}"/>
                    </a:ext>
                  </a:extLst>
                </p14:cNvPr>
                <p14:cNvContentPartPr/>
                <p14:nvPr/>
              </p14:nvContentPartPr>
              <p14:xfrm>
                <a:off x="10738898" y="2088589"/>
                <a:ext cx="330840" cy="17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084FFF-19CB-5B90-4627-4425A146D4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29898" y="2079589"/>
                  <a:ext cx="348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03C8C3-0B14-81D0-C15C-BDBB85D08221}"/>
                    </a:ext>
                  </a:extLst>
                </p14:cNvPr>
                <p14:cNvContentPartPr/>
                <p14:nvPr/>
              </p14:nvContentPartPr>
              <p14:xfrm>
                <a:off x="11452058" y="1582789"/>
                <a:ext cx="114480" cy="695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03C8C3-0B14-81D0-C15C-BDBB85D0822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43058" y="1574149"/>
                  <a:ext cx="13212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42FA50C-CA6C-BB0C-14BE-3B9B9F88BF3C}"/>
                    </a:ext>
                  </a:extLst>
                </p14:cNvPr>
                <p14:cNvContentPartPr/>
                <p14:nvPr/>
              </p14:nvContentPartPr>
              <p14:xfrm>
                <a:off x="11165498" y="1298029"/>
                <a:ext cx="878040" cy="1307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42FA50C-CA6C-BB0C-14BE-3B9B9F88BF3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6858" y="1289029"/>
                  <a:ext cx="895680" cy="13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48B088B-607C-207F-46B5-842B9A7E766E}"/>
              </a:ext>
            </a:extLst>
          </p:cNvPr>
          <p:cNvGrpSpPr/>
          <p:nvPr/>
        </p:nvGrpSpPr>
        <p:grpSpPr>
          <a:xfrm>
            <a:off x="4809698" y="1754509"/>
            <a:ext cx="1712880" cy="922320"/>
            <a:chOff x="4809698" y="1754509"/>
            <a:chExt cx="171288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ACBDE5-272B-E863-3DCE-6CC70657DAD4}"/>
                    </a:ext>
                  </a:extLst>
                </p14:cNvPr>
                <p14:cNvContentPartPr/>
                <p14:nvPr/>
              </p14:nvContentPartPr>
              <p14:xfrm>
                <a:off x="4809698" y="1982749"/>
                <a:ext cx="225360" cy="69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ACBDE5-272B-E863-3DCE-6CC70657DA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00698" y="1973749"/>
                  <a:ext cx="24300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9A3639-3ACE-D285-1E1A-E7778DFDA7B3}"/>
                    </a:ext>
                  </a:extLst>
                </p14:cNvPr>
                <p14:cNvContentPartPr/>
                <p14:nvPr/>
              </p14:nvContentPartPr>
              <p14:xfrm>
                <a:off x="4989338" y="1956469"/>
                <a:ext cx="63000" cy="25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9A3639-3ACE-D285-1E1A-E7778DFDA7B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0698" y="1947469"/>
                  <a:ext cx="80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93664A-7B97-58AF-49EC-401F9CBE2EDA}"/>
                    </a:ext>
                  </a:extLst>
                </p14:cNvPr>
                <p14:cNvContentPartPr/>
                <p14:nvPr/>
              </p14:nvContentPartPr>
              <p14:xfrm>
                <a:off x="5076818" y="1979509"/>
                <a:ext cx="165960" cy="48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93664A-7B97-58AF-49EC-401F9CBE2ED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68178" y="1970869"/>
                  <a:ext cx="1836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C75474-9E8E-ABD2-F177-DB264A97CF06}"/>
                    </a:ext>
                  </a:extLst>
                </p14:cNvPr>
                <p14:cNvContentPartPr/>
                <p14:nvPr/>
              </p14:nvContentPartPr>
              <p14:xfrm>
                <a:off x="5266538" y="2042509"/>
                <a:ext cx="10800" cy="335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C75474-9E8E-ABD2-F177-DB264A97CF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57538" y="2033869"/>
                  <a:ext cx="28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EADDFF-D0A7-AF14-DBEF-BFA0BD3961E4}"/>
                    </a:ext>
                  </a:extLst>
                </p14:cNvPr>
                <p14:cNvContentPartPr/>
                <p14:nvPr/>
              </p14:nvContentPartPr>
              <p14:xfrm>
                <a:off x="5189498" y="2151229"/>
                <a:ext cx="178200" cy="25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EADDFF-D0A7-AF14-DBEF-BFA0BD3961E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80498" y="2142229"/>
                  <a:ext cx="195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620C08-1937-BEED-1BD8-C6C0B4436314}"/>
                    </a:ext>
                  </a:extLst>
                </p14:cNvPr>
                <p14:cNvContentPartPr/>
                <p14:nvPr/>
              </p14:nvContentPartPr>
              <p14:xfrm>
                <a:off x="5301458" y="1979869"/>
                <a:ext cx="173520" cy="48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620C08-1937-BEED-1BD8-C6C0B443631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92818" y="1970869"/>
                  <a:ext cx="1911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4DFD0E-DAE7-13DE-FC22-9B4753849E41}"/>
                    </a:ext>
                  </a:extLst>
                </p14:cNvPr>
                <p14:cNvContentPartPr/>
                <p14:nvPr/>
              </p14:nvContentPartPr>
              <p14:xfrm>
                <a:off x="5514218" y="2171029"/>
                <a:ext cx="11808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4DFD0E-DAE7-13DE-FC22-9B4753849E4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05218" y="2162029"/>
                  <a:ext cx="13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235BED-CE67-D705-1FE5-837DCAB03E6A}"/>
                    </a:ext>
                  </a:extLst>
                </p14:cNvPr>
                <p14:cNvContentPartPr/>
                <p14:nvPr/>
              </p14:nvContentPartPr>
              <p14:xfrm>
                <a:off x="5549138" y="2290909"/>
                <a:ext cx="17352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235BED-CE67-D705-1FE5-837DCAB03E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40498" y="2281909"/>
                  <a:ext cx="191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E4A4A1-841F-03CF-A361-1462767D8196}"/>
                    </a:ext>
                  </a:extLst>
                </p14:cNvPr>
                <p14:cNvContentPartPr/>
                <p14:nvPr/>
              </p14:nvContentPartPr>
              <p14:xfrm>
                <a:off x="5822378" y="1754509"/>
                <a:ext cx="198000" cy="44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E4A4A1-841F-03CF-A361-1462767D81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13738" y="1745509"/>
                  <a:ext cx="2156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E3E7D9-2586-04AF-2956-6F21BF923DE7}"/>
                    </a:ext>
                  </a:extLst>
                </p14:cNvPr>
                <p14:cNvContentPartPr/>
                <p14:nvPr/>
              </p14:nvContentPartPr>
              <p14:xfrm>
                <a:off x="6048098" y="2127829"/>
                <a:ext cx="33120" cy="70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E3E7D9-2586-04AF-2956-6F21BF923D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39098" y="2118829"/>
                  <a:ext cx="50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727022-20D6-6ED3-6738-7D9900A6A6E6}"/>
                    </a:ext>
                  </a:extLst>
                </p14:cNvPr>
                <p14:cNvContentPartPr/>
                <p14:nvPr/>
              </p14:nvContentPartPr>
              <p14:xfrm>
                <a:off x="6026858" y="1951789"/>
                <a:ext cx="16200" cy="2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727022-20D6-6ED3-6738-7D9900A6A6E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18218" y="1942789"/>
                  <a:ext cx="3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793FDB-E9BE-2FAA-E198-78CE8DA3E3AD}"/>
                    </a:ext>
                  </a:extLst>
                </p14:cNvPr>
                <p14:cNvContentPartPr/>
                <p14:nvPr/>
              </p14:nvContentPartPr>
              <p14:xfrm>
                <a:off x="6161858" y="2045029"/>
                <a:ext cx="135360" cy="148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793FDB-E9BE-2FAA-E198-78CE8DA3E3A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53218" y="2036389"/>
                  <a:ext cx="153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6F5358-1C3E-D6F5-7663-47DCD76116C0}"/>
                    </a:ext>
                  </a:extLst>
                </p14:cNvPr>
                <p14:cNvContentPartPr/>
                <p14:nvPr/>
              </p14:nvContentPartPr>
              <p14:xfrm>
                <a:off x="5834618" y="2279389"/>
                <a:ext cx="208440" cy="38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6F5358-1C3E-D6F5-7663-47DCD76116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25978" y="2270749"/>
                  <a:ext cx="226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56F5CA-9A0C-87A6-0B13-3C1F208FEB00}"/>
                    </a:ext>
                  </a:extLst>
                </p14:cNvPr>
                <p14:cNvContentPartPr/>
                <p14:nvPr/>
              </p14:nvContentPartPr>
              <p14:xfrm>
                <a:off x="6051338" y="2473789"/>
                <a:ext cx="121680" cy="13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56F5CA-9A0C-87A6-0B13-3C1F208FEB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42698" y="2465149"/>
                  <a:ext cx="13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5E5373-F41A-1C7C-7C3D-3458981CC6BA}"/>
                    </a:ext>
                  </a:extLst>
                </p14:cNvPr>
                <p14:cNvContentPartPr/>
                <p14:nvPr/>
              </p14:nvContentPartPr>
              <p14:xfrm>
                <a:off x="6099938" y="2412229"/>
                <a:ext cx="113400" cy="15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5E5373-F41A-1C7C-7C3D-3458981CC6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90938" y="2403229"/>
                  <a:ext cx="13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31566A-F5A3-9343-EA72-0496CE743DD4}"/>
                    </a:ext>
                  </a:extLst>
                </p14:cNvPr>
                <p14:cNvContentPartPr/>
                <p14:nvPr/>
              </p14:nvContentPartPr>
              <p14:xfrm>
                <a:off x="6440858" y="2321149"/>
                <a:ext cx="18360" cy="139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31566A-F5A3-9343-EA72-0496CE743DD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31858" y="2312509"/>
                  <a:ext cx="36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B98B10-DA28-0794-60AE-58EB687754A6}"/>
                    </a:ext>
                  </a:extLst>
                </p14:cNvPr>
                <p14:cNvContentPartPr/>
                <p14:nvPr/>
              </p14:nvContentPartPr>
              <p14:xfrm>
                <a:off x="6404498" y="2393869"/>
                <a:ext cx="118080" cy="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B98B10-DA28-0794-60AE-58EB687754A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95858" y="2385229"/>
                  <a:ext cx="135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5023B8A-6787-E788-BAC0-2FA0853C0028}"/>
                    </a:ext>
                  </a:extLst>
                </p14:cNvPr>
                <p14:cNvContentPartPr/>
                <p14:nvPr/>
              </p14:nvContentPartPr>
              <p14:xfrm>
                <a:off x="6257258" y="2418349"/>
                <a:ext cx="198000" cy="202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5023B8A-6787-E788-BAC0-2FA0853C002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48258" y="2409349"/>
                  <a:ext cx="2156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EA1E660-1C07-1924-99DF-7E48E5C07896}"/>
              </a:ext>
            </a:extLst>
          </p:cNvPr>
          <p:cNvGrpSpPr/>
          <p:nvPr/>
        </p:nvGrpSpPr>
        <p:grpSpPr>
          <a:xfrm>
            <a:off x="5984018" y="4065349"/>
            <a:ext cx="672120" cy="360360"/>
            <a:chOff x="5984018" y="4065349"/>
            <a:chExt cx="6721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654948-1C29-546D-F7AA-8427C8E54FE2}"/>
                    </a:ext>
                  </a:extLst>
                </p14:cNvPr>
                <p14:cNvContentPartPr/>
                <p14:nvPr/>
              </p14:nvContentPartPr>
              <p14:xfrm>
                <a:off x="5984018" y="4105309"/>
                <a:ext cx="228960" cy="32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654948-1C29-546D-F7AA-8427C8E54F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75018" y="4096309"/>
                  <a:ext cx="246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95ED8B-A1E8-43F4-A024-E5C26809540B}"/>
                    </a:ext>
                  </a:extLst>
                </p14:cNvPr>
                <p14:cNvContentPartPr/>
                <p14:nvPr/>
              </p14:nvContentPartPr>
              <p14:xfrm>
                <a:off x="6205418" y="4222669"/>
                <a:ext cx="123480" cy="3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95ED8B-A1E8-43F4-A024-E5C2680954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96418" y="4213669"/>
                  <a:ext cx="14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46A233-7208-F31C-95DB-9C7512288EC6}"/>
                    </a:ext>
                  </a:extLst>
                </p14:cNvPr>
                <p14:cNvContentPartPr/>
                <p14:nvPr/>
              </p14:nvContentPartPr>
              <p14:xfrm>
                <a:off x="6239618" y="4119349"/>
                <a:ext cx="147960" cy="154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46A233-7208-F31C-95DB-9C7512288EC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30618" y="4110709"/>
                  <a:ext cx="165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3C71F0-E5F0-3FEB-25A0-A6896865B8FB}"/>
                    </a:ext>
                  </a:extLst>
                </p14:cNvPr>
                <p14:cNvContentPartPr/>
                <p14:nvPr/>
              </p14:nvContentPartPr>
              <p14:xfrm>
                <a:off x="6522218" y="4065349"/>
                <a:ext cx="133920" cy="1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3C71F0-E5F0-3FEB-25A0-A6896865B8F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13578" y="4056349"/>
                  <a:ext cx="15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277FD9A-F170-EAAF-EEA9-B48C0E1152BD}"/>
                    </a:ext>
                  </a:extLst>
                </p14:cNvPr>
                <p14:cNvContentPartPr/>
                <p14:nvPr/>
              </p14:nvContentPartPr>
              <p14:xfrm>
                <a:off x="6456698" y="4152109"/>
                <a:ext cx="194400" cy="204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277FD9A-F170-EAAF-EEA9-B48C0E1152B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47698" y="4143109"/>
                  <a:ext cx="21204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9B7835B-54BD-DE5B-EF93-4C2E1F27D420}"/>
              </a:ext>
            </a:extLst>
          </p:cNvPr>
          <p:cNvGrpSpPr/>
          <p:nvPr/>
        </p:nvGrpSpPr>
        <p:grpSpPr>
          <a:xfrm>
            <a:off x="9595898" y="4031509"/>
            <a:ext cx="557640" cy="241200"/>
            <a:chOff x="9595898" y="4031509"/>
            <a:chExt cx="5576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218A3F3-9D33-761A-0B6E-ED369E896C5B}"/>
                    </a:ext>
                  </a:extLst>
                </p14:cNvPr>
                <p14:cNvContentPartPr/>
                <p14:nvPr/>
              </p14:nvContentPartPr>
              <p14:xfrm>
                <a:off x="9595898" y="4031509"/>
                <a:ext cx="192600" cy="241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218A3F3-9D33-761A-0B6E-ED369E896C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86898" y="4022509"/>
                  <a:ext cx="210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400097-59F4-01FE-C3A6-AF5AEC7B6ADA}"/>
                    </a:ext>
                  </a:extLst>
                </p14:cNvPr>
                <p14:cNvContentPartPr/>
                <p14:nvPr/>
              </p14:nvContentPartPr>
              <p14:xfrm>
                <a:off x="9776258" y="4117549"/>
                <a:ext cx="131400" cy="6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400097-59F4-01FE-C3A6-AF5AEC7B6A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67258" y="4108909"/>
                  <a:ext cx="149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756B855-8EB1-7946-A571-CC6F25EBEA55}"/>
                    </a:ext>
                  </a:extLst>
                </p14:cNvPr>
                <p14:cNvContentPartPr/>
                <p14:nvPr/>
              </p14:nvContentPartPr>
              <p14:xfrm>
                <a:off x="9820898" y="4076149"/>
                <a:ext cx="109080" cy="96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756B855-8EB1-7946-A571-CC6F25EBEA5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12258" y="4067509"/>
                  <a:ext cx="126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807AEC7-D1D4-70EC-4CD2-1A357D603D4B}"/>
                    </a:ext>
                  </a:extLst>
                </p14:cNvPr>
                <p14:cNvContentPartPr/>
                <p14:nvPr/>
              </p14:nvContentPartPr>
              <p14:xfrm>
                <a:off x="9982898" y="4063909"/>
                <a:ext cx="170640" cy="155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807AEC7-D1D4-70EC-4CD2-1A357D603D4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74258" y="4055269"/>
                  <a:ext cx="1882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8E1407D1-FA7B-CBA5-8A15-E7081D497784}"/>
              </a:ext>
            </a:extLst>
          </p:cNvPr>
          <p:cNvGrpSpPr/>
          <p:nvPr/>
        </p:nvGrpSpPr>
        <p:grpSpPr>
          <a:xfrm>
            <a:off x="6709058" y="1290469"/>
            <a:ext cx="3739320" cy="1414080"/>
            <a:chOff x="6709058" y="1290469"/>
            <a:chExt cx="3739320" cy="14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574208-A5E3-94D8-FB6B-A90BABFA872C}"/>
                    </a:ext>
                  </a:extLst>
                </p14:cNvPr>
                <p14:cNvContentPartPr/>
                <p14:nvPr/>
              </p14:nvContentPartPr>
              <p14:xfrm>
                <a:off x="6864938" y="1784389"/>
                <a:ext cx="78120" cy="412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574208-A5E3-94D8-FB6B-A90BABFA87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55938" y="1775389"/>
                  <a:ext cx="95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726680-FCC6-9261-C18A-1F4B42785A99}"/>
                    </a:ext>
                  </a:extLst>
                </p14:cNvPr>
                <p14:cNvContentPartPr/>
                <p14:nvPr/>
              </p14:nvContentPartPr>
              <p14:xfrm>
                <a:off x="6963938" y="1922269"/>
                <a:ext cx="46800" cy="25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726680-FCC6-9261-C18A-1F4B42785A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55298" y="1913629"/>
                  <a:ext cx="6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61220D0-B267-938E-B672-216709D9A50F}"/>
                    </a:ext>
                  </a:extLst>
                </p14:cNvPr>
                <p14:cNvContentPartPr/>
                <p14:nvPr/>
              </p14:nvContentPartPr>
              <p14:xfrm>
                <a:off x="6922178" y="1934869"/>
                <a:ext cx="163440" cy="236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61220D0-B267-938E-B672-216709D9A50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13178" y="1926229"/>
                  <a:ext cx="181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C48285-CC80-5363-03BC-F7B260747FB7}"/>
                    </a:ext>
                  </a:extLst>
                </p14:cNvPr>
                <p14:cNvContentPartPr/>
                <p14:nvPr/>
              </p14:nvContentPartPr>
              <p14:xfrm>
                <a:off x="7026218" y="1847749"/>
                <a:ext cx="123480" cy="320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C48285-CC80-5363-03BC-F7B260747F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17578" y="1838749"/>
                  <a:ext cx="141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9C6F35E-89BE-43D5-3FBB-34FAC868E503}"/>
                    </a:ext>
                  </a:extLst>
                </p14:cNvPr>
                <p14:cNvContentPartPr/>
                <p14:nvPr/>
              </p14:nvContentPartPr>
              <p14:xfrm>
                <a:off x="7202978" y="2002909"/>
                <a:ext cx="143640" cy="1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9C6F35E-89BE-43D5-3FBB-34FAC868E5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93978" y="1994269"/>
                  <a:ext cx="161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8D2D0D-CD25-35F3-7CD3-48537C8DF118}"/>
                    </a:ext>
                  </a:extLst>
                </p14:cNvPr>
                <p14:cNvContentPartPr/>
                <p14:nvPr/>
              </p14:nvContentPartPr>
              <p14:xfrm>
                <a:off x="7403858" y="1713109"/>
                <a:ext cx="172080" cy="510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8D2D0D-CD25-35F3-7CD3-48537C8DF11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94858" y="1704469"/>
                  <a:ext cx="1897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9369B10-7E88-BE7A-08D6-8D4399657906}"/>
                    </a:ext>
                  </a:extLst>
                </p14:cNvPr>
                <p14:cNvContentPartPr/>
                <p14:nvPr/>
              </p14:nvContentPartPr>
              <p14:xfrm>
                <a:off x="7601138" y="1745149"/>
                <a:ext cx="90360" cy="42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9369B10-7E88-BE7A-08D6-8D43996579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92498" y="1736149"/>
                  <a:ext cx="1080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D79C36-23B2-CB44-FF0D-AEDB934AF85C}"/>
                    </a:ext>
                  </a:extLst>
                </p14:cNvPr>
                <p14:cNvContentPartPr/>
                <p14:nvPr/>
              </p14:nvContentPartPr>
              <p14:xfrm>
                <a:off x="7687178" y="1855669"/>
                <a:ext cx="175680" cy="214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D79C36-23B2-CB44-FF0D-AEDB934AF85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78178" y="1846669"/>
                  <a:ext cx="193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3CC928-5199-34BB-A92C-C9C807CFEC09}"/>
                    </a:ext>
                  </a:extLst>
                </p14:cNvPr>
                <p14:cNvContentPartPr/>
                <p14:nvPr/>
              </p14:nvContentPartPr>
              <p14:xfrm>
                <a:off x="7834418" y="1750189"/>
                <a:ext cx="70560" cy="33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3CC928-5199-34BB-A92C-C9C807CFEC0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25778" y="1741549"/>
                  <a:ext cx="88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5E5E5B-E1EA-7F4F-CA15-1E8E33415031}"/>
                    </a:ext>
                  </a:extLst>
                </p14:cNvPr>
                <p14:cNvContentPartPr/>
                <p14:nvPr/>
              </p14:nvContentPartPr>
              <p14:xfrm>
                <a:off x="6709058" y="2302789"/>
                <a:ext cx="1181160" cy="78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5E5E5B-E1EA-7F4F-CA15-1E8E334150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00058" y="2293789"/>
                  <a:ext cx="119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4C068AA-F378-E4D5-B474-7F4978431412}"/>
                    </a:ext>
                  </a:extLst>
                </p14:cNvPr>
                <p14:cNvContentPartPr/>
                <p14:nvPr/>
              </p14:nvContentPartPr>
              <p14:xfrm>
                <a:off x="6988058" y="2481349"/>
                <a:ext cx="119520" cy="22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4C068AA-F378-E4D5-B474-7F49784314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79418" y="2472709"/>
                  <a:ext cx="137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10A1B9-4F2C-CB34-6A5A-3BE45C76940C}"/>
                    </a:ext>
                  </a:extLst>
                </p14:cNvPr>
                <p14:cNvContentPartPr/>
                <p14:nvPr/>
              </p14:nvContentPartPr>
              <p14:xfrm>
                <a:off x="6941978" y="2487829"/>
                <a:ext cx="22608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10A1B9-4F2C-CB34-6A5A-3BE45C76940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33338" y="2479189"/>
                  <a:ext cx="243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667159-64E1-348B-1AA7-3F85EB48BB0F}"/>
                    </a:ext>
                  </a:extLst>
                </p14:cNvPr>
                <p14:cNvContentPartPr/>
                <p14:nvPr/>
              </p14:nvContentPartPr>
              <p14:xfrm>
                <a:off x="7192538" y="2615629"/>
                <a:ext cx="143640" cy="1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667159-64E1-348B-1AA7-3F85EB48BB0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83898" y="2606629"/>
                  <a:ext cx="16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E75048-AB4A-0346-2B87-DEF7FC21C48B}"/>
                    </a:ext>
                  </a:extLst>
                </p14:cNvPr>
                <p14:cNvContentPartPr/>
                <p14:nvPr/>
              </p14:nvContentPartPr>
              <p14:xfrm>
                <a:off x="7372538" y="2461549"/>
                <a:ext cx="223560" cy="207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E75048-AB4A-0346-2B87-DEF7FC21C48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63538" y="2452909"/>
                  <a:ext cx="241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21B633-999B-3170-0AA9-C8FBC264ACB6}"/>
                    </a:ext>
                  </a:extLst>
                </p14:cNvPr>
                <p14:cNvContentPartPr/>
                <p14:nvPr/>
              </p14:nvContentPartPr>
              <p14:xfrm>
                <a:off x="8050058" y="2190829"/>
                <a:ext cx="9504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21B633-999B-3170-0AA9-C8FBC264AC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41418" y="2181829"/>
                  <a:ext cx="11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60FE44-9836-06A2-7009-1C9FF4CE8E6C}"/>
                    </a:ext>
                  </a:extLst>
                </p14:cNvPr>
                <p14:cNvContentPartPr/>
                <p14:nvPr/>
              </p14:nvContentPartPr>
              <p14:xfrm>
                <a:off x="8069858" y="2307829"/>
                <a:ext cx="111600" cy="1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60FE44-9836-06A2-7009-1C9FF4CE8E6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61218" y="2298829"/>
                  <a:ext cx="129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AD33C15-54EF-2EC2-BE42-1FD1E5C4A518}"/>
                    </a:ext>
                  </a:extLst>
                </p14:cNvPr>
                <p14:cNvContentPartPr/>
                <p14:nvPr/>
              </p14:nvContentPartPr>
              <p14:xfrm>
                <a:off x="8322578" y="1650469"/>
                <a:ext cx="165600" cy="534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AD33C15-54EF-2EC2-BE42-1FD1E5C4A51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13938" y="1641469"/>
                  <a:ext cx="18324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73BD59F-F1EB-9A88-5195-89028C2857A5}"/>
                    </a:ext>
                  </a:extLst>
                </p14:cNvPr>
                <p14:cNvContentPartPr/>
                <p14:nvPr/>
              </p14:nvContentPartPr>
              <p14:xfrm>
                <a:off x="8506538" y="1961149"/>
                <a:ext cx="38880" cy="173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73BD59F-F1EB-9A88-5195-89028C2857A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97538" y="1952149"/>
                  <a:ext cx="56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D93919E-D870-5412-4396-950269D8083C}"/>
                    </a:ext>
                  </a:extLst>
                </p14:cNvPr>
                <p14:cNvContentPartPr/>
                <p14:nvPr/>
              </p14:nvContentPartPr>
              <p14:xfrm>
                <a:off x="8586098" y="1992469"/>
                <a:ext cx="171360" cy="89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D93919E-D870-5412-4396-950269D808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77458" y="1983469"/>
                  <a:ext cx="18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A4F38D-DCF9-0C71-7A6F-E9329ABDF339}"/>
                    </a:ext>
                  </a:extLst>
                </p14:cNvPr>
                <p14:cNvContentPartPr/>
                <p14:nvPr/>
              </p14:nvContentPartPr>
              <p14:xfrm>
                <a:off x="8319338" y="2286229"/>
                <a:ext cx="140760" cy="288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A4F38D-DCF9-0C71-7A6F-E9329ABDF33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10698" y="2277589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C9D52B-0AF4-DD4D-ADA3-7728C0548349}"/>
                    </a:ext>
                  </a:extLst>
                </p14:cNvPr>
                <p14:cNvContentPartPr/>
                <p14:nvPr/>
              </p14:nvContentPartPr>
              <p14:xfrm>
                <a:off x="8455418" y="2446069"/>
                <a:ext cx="9180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C9D52B-0AF4-DD4D-ADA3-7728C054834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6418" y="2437069"/>
                  <a:ext cx="10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70EA99-4EAA-11A8-2C35-0A2BEF8F7CD7}"/>
                    </a:ext>
                  </a:extLst>
                </p14:cNvPr>
                <p14:cNvContentPartPr/>
                <p14:nvPr/>
              </p14:nvContentPartPr>
              <p14:xfrm>
                <a:off x="8506898" y="2356789"/>
                <a:ext cx="60840" cy="12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70EA99-4EAA-11A8-2C35-0A2BEF8F7CD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97898" y="2347789"/>
                  <a:ext cx="7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CB75C6A-86CD-F2AC-8EE5-9FAED95A73FA}"/>
                    </a:ext>
                  </a:extLst>
                </p14:cNvPr>
                <p14:cNvContentPartPr/>
                <p14:nvPr/>
              </p14:nvContentPartPr>
              <p14:xfrm>
                <a:off x="8759258" y="2207749"/>
                <a:ext cx="16200" cy="100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CB75C6A-86CD-F2AC-8EE5-9FAED95A73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50618" y="2198749"/>
                  <a:ext cx="33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620303-B0BB-CB58-D2BF-610C4ED5DF7F}"/>
                    </a:ext>
                  </a:extLst>
                </p14:cNvPr>
                <p14:cNvContentPartPr/>
                <p14:nvPr/>
              </p14:nvContentPartPr>
              <p14:xfrm>
                <a:off x="8707058" y="2241229"/>
                <a:ext cx="9432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620303-B0BB-CB58-D2BF-610C4ED5DF7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98418" y="2232589"/>
                  <a:ext cx="11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698EE5-C1F4-352A-2CBC-A13BA4823449}"/>
                    </a:ext>
                  </a:extLst>
                </p14:cNvPr>
                <p14:cNvContentPartPr/>
                <p14:nvPr/>
              </p14:nvContentPartPr>
              <p14:xfrm>
                <a:off x="8976338" y="1757389"/>
                <a:ext cx="87480" cy="250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698EE5-C1F4-352A-2CBC-A13BA482344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67698" y="1748389"/>
                  <a:ext cx="105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2CF2C8-5506-4769-CBDB-E9C935FF27CA}"/>
                    </a:ext>
                  </a:extLst>
                </p14:cNvPr>
                <p14:cNvContentPartPr/>
                <p14:nvPr/>
              </p14:nvContentPartPr>
              <p14:xfrm>
                <a:off x="8968778" y="1773229"/>
                <a:ext cx="119880" cy="213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2CF2C8-5506-4769-CBDB-E9C935FF27C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0138" y="1764229"/>
                  <a:ext cx="137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F92D6D-1451-9696-35A8-DE9094BE33E2}"/>
                    </a:ext>
                  </a:extLst>
                </p14:cNvPr>
                <p14:cNvContentPartPr/>
                <p14:nvPr/>
              </p14:nvContentPartPr>
              <p14:xfrm>
                <a:off x="9129338" y="1889509"/>
                <a:ext cx="100080" cy="7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F92D6D-1451-9696-35A8-DE9094BE33E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20338" y="1880869"/>
                  <a:ext cx="11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C8B060-76B8-C97D-317D-311948226810}"/>
                    </a:ext>
                  </a:extLst>
                </p14:cNvPr>
                <p14:cNvContentPartPr/>
                <p14:nvPr/>
              </p14:nvContentPartPr>
              <p14:xfrm>
                <a:off x="9273698" y="1753069"/>
                <a:ext cx="173520" cy="212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C8B060-76B8-C97D-317D-31194822681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65058" y="1744429"/>
                  <a:ext cx="191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A2F0BE-365B-55E4-61F8-14CDF5FE6F48}"/>
                    </a:ext>
                  </a:extLst>
                </p14:cNvPr>
                <p14:cNvContentPartPr/>
                <p14:nvPr/>
              </p14:nvContentPartPr>
              <p14:xfrm>
                <a:off x="9505898" y="1787629"/>
                <a:ext cx="167760" cy="27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A2F0BE-365B-55E4-61F8-14CDF5FE6F4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97258" y="1778629"/>
                  <a:ext cx="185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8BE67A-F97A-5CD1-922F-766C5365B2B0}"/>
                    </a:ext>
                  </a:extLst>
                </p14:cNvPr>
                <p14:cNvContentPartPr/>
                <p14:nvPr/>
              </p14:nvContentPartPr>
              <p14:xfrm>
                <a:off x="9738818" y="1595029"/>
                <a:ext cx="59760" cy="344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8BE67A-F97A-5CD1-922F-766C5365B2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30178" y="1586389"/>
                  <a:ext cx="774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DB9658-6052-9C33-FCE5-1DF1BF929464}"/>
                    </a:ext>
                  </a:extLst>
                </p14:cNvPr>
                <p14:cNvContentPartPr/>
                <p14:nvPr/>
              </p14:nvContentPartPr>
              <p14:xfrm>
                <a:off x="9864818" y="1706989"/>
                <a:ext cx="164160" cy="199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DB9658-6052-9C33-FCE5-1DF1BF9294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55818" y="1697989"/>
                  <a:ext cx="181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D5B3E65-8934-4209-8F23-850EF943D515}"/>
                    </a:ext>
                  </a:extLst>
                </p14:cNvPr>
                <p14:cNvContentPartPr/>
                <p14:nvPr/>
              </p14:nvContentPartPr>
              <p14:xfrm>
                <a:off x="10117178" y="1750189"/>
                <a:ext cx="78480" cy="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D5B3E65-8934-4209-8F23-850EF943D51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08178" y="1741189"/>
                  <a:ext cx="96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46CC5E2-C1AD-6EB3-C9E9-7246EE4A575D}"/>
                    </a:ext>
                  </a:extLst>
                </p14:cNvPr>
                <p14:cNvContentPartPr/>
                <p14:nvPr/>
              </p14:nvContentPartPr>
              <p14:xfrm>
                <a:off x="10222658" y="1672069"/>
                <a:ext cx="132120" cy="20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46CC5E2-C1AD-6EB3-C9E9-7246EE4A57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13658" y="1663429"/>
                  <a:ext cx="149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112D762-770E-82AF-9A59-8DC4A926C532}"/>
                    </a:ext>
                  </a:extLst>
                </p14:cNvPr>
                <p14:cNvContentPartPr/>
                <p14:nvPr/>
              </p14:nvContentPartPr>
              <p14:xfrm>
                <a:off x="10399058" y="1610149"/>
                <a:ext cx="49320" cy="323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112D762-770E-82AF-9A59-8DC4A926C5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90418" y="1601509"/>
                  <a:ext cx="669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1AF0E16-7984-921A-CDE2-3FCB351EA728}"/>
                    </a:ext>
                  </a:extLst>
                </p14:cNvPr>
                <p14:cNvContentPartPr/>
                <p14:nvPr/>
              </p14:nvContentPartPr>
              <p14:xfrm>
                <a:off x="9971018" y="1339789"/>
                <a:ext cx="159480" cy="214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1AF0E16-7984-921A-CDE2-3FCB351EA72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62378" y="1330789"/>
                  <a:ext cx="177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D2F00CA-2398-B483-958E-C8D0571BAD34}"/>
                    </a:ext>
                  </a:extLst>
                </p14:cNvPr>
                <p14:cNvContentPartPr/>
                <p14:nvPr/>
              </p14:nvContentPartPr>
              <p14:xfrm>
                <a:off x="9753578" y="1290469"/>
                <a:ext cx="478080" cy="740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D2F00CA-2398-B483-958E-C8D0571BAD3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44578" y="1281829"/>
                  <a:ext cx="49572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DF0176-657A-785A-3700-59699C331C4F}"/>
                    </a:ext>
                  </a:extLst>
                </p14:cNvPr>
                <p14:cNvContentPartPr/>
                <p14:nvPr/>
              </p14:nvContentPartPr>
              <p14:xfrm>
                <a:off x="8984978" y="2033509"/>
                <a:ext cx="1318680" cy="15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DF0176-657A-785A-3700-59699C331C4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76338" y="2024509"/>
                  <a:ext cx="1336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539F06E-A094-4342-77FF-00C4D1D1F299}"/>
                    </a:ext>
                  </a:extLst>
                </p14:cNvPr>
                <p14:cNvContentPartPr/>
                <p14:nvPr/>
              </p14:nvContentPartPr>
              <p14:xfrm>
                <a:off x="9469538" y="2257429"/>
                <a:ext cx="60840" cy="203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539F06E-A094-4342-77FF-00C4D1D1F29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60898" y="2248429"/>
                  <a:ext cx="78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458C85-7148-2F26-1EC0-36D9F937AEB5}"/>
                    </a:ext>
                  </a:extLst>
                </p14:cNvPr>
                <p14:cNvContentPartPr/>
                <p14:nvPr/>
              </p14:nvContentPartPr>
              <p14:xfrm>
                <a:off x="9427778" y="2249149"/>
                <a:ext cx="175320" cy="17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458C85-7148-2F26-1EC0-36D9F937AE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18778" y="2240509"/>
                  <a:ext cx="192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A02DB6A-AEEF-0DFC-C4CE-75D92BCBAC8E}"/>
                    </a:ext>
                  </a:extLst>
                </p14:cNvPr>
                <p14:cNvContentPartPr/>
                <p14:nvPr/>
              </p14:nvContentPartPr>
              <p14:xfrm>
                <a:off x="9600938" y="2351029"/>
                <a:ext cx="133920" cy="15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A02DB6A-AEEF-0DFC-C4CE-75D92BCBAC8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91938" y="2342029"/>
                  <a:ext cx="151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15AEEFC-0CD7-B9F8-BE05-5F9E9D70445C}"/>
                    </a:ext>
                  </a:extLst>
                </p14:cNvPr>
                <p14:cNvContentPartPr/>
                <p14:nvPr/>
              </p14:nvContentPartPr>
              <p14:xfrm>
                <a:off x="9762218" y="2226109"/>
                <a:ext cx="169920" cy="198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15AEEFC-0CD7-B9F8-BE05-5F9E9D70445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53218" y="2217469"/>
                  <a:ext cx="187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46AF5B4-2F04-22CA-6DA7-1C0F36003DCC}"/>
                    </a:ext>
                  </a:extLst>
                </p14:cNvPr>
                <p14:cNvContentPartPr/>
                <p14:nvPr/>
              </p14:nvContentPartPr>
              <p14:xfrm>
                <a:off x="8606978" y="2325829"/>
                <a:ext cx="173880" cy="180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46AF5B4-2F04-22CA-6DA7-1C0F36003DC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97978" y="2317189"/>
                  <a:ext cx="19152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B0B6ECB-3659-E276-A8CC-905A67A24218}"/>
                  </a:ext>
                </a:extLst>
              </p14:cNvPr>
              <p14:cNvContentPartPr/>
              <p14:nvPr/>
            </p14:nvContentPartPr>
            <p14:xfrm>
              <a:off x="4577858" y="4600309"/>
              <a:ext cx="22320" cy="22428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B0B6ECB-3659-E276-A8CC-905A67A2421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569218" y="4591309"/>
                <a:ext cx="3996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93BE81C8-49AD-0E44-B485-797D5C3EC84A}"/>
              </a:ext>
            </a:extLst>
          </p:cNvPr>
          <p:cNvGrpSpPr/>
          <p:nvPr/>
        </p:nvGrpSpPr>
        <p:grpSpPr>
          <a:xfrm>
            <a:off x="98018" y="3914509"/>
            <a:ext cx="4684320" cy="2526840"/>
            <a:chOff x="98018" y="3914509"/>
            <a:chExt cx="4684320" cy="25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9CB929B-B535-5CA9-FDEE-15DD79F4B8BF}"/>
                    </a:ext>
                  </a:extLst>
                </p14:cNvPr>
                <p14:cNvContentPartPr/>
                <p14:nvPr/>
              </p14:nvContentPartPr>
              <p14:xfrm>
                <a:off x="240578" y="4458109"/>
                <a:ext cx="181800" cy="417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9CB929B-B535-5CA9-FDEE-15DD79F4B8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1578" y="4449109"/>
                  <a:ext cx="1994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0FC086E-0E66-F4B4-9B67-E0077531BCEB}"/>
                    </a:ext>
                  </a:extLst>
                </p14:cNvPr>
                <p14:cNvContentPartPr/>
                <p14:nvPr/>
              </p14:nvContentPartPr>
              <p14:xfrm>
                <a:off x="490418" y="4705789"/>
                <a:ext cx="51120" cy="115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0FC086E-0E66-F4B4-9B67-E0077531BCE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1778" y="4696789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47F07BC-1761-2AD5-8BDB-2E74C9A04609}"/>
                    </a:ext>
                  </a:extLst>
                </p14:cNvPr>
                <p14:cNvContentPartPr/>
                <p14:nvPr/>
              </p14:nvContentPartPr>
              <p14:xfrm>
                <a:off x="400778" y="4590229"/>
                <a:ext cx="52200" cy="40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47F07BC-1761-2AD5-8BDB-2E74C9A046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2138" y="4581589"/>
                  <a:ext cx="69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626A7F7-B2A8-BF5E-1602-ED0AEB1C17AA}"/>
                    </a:ext>
                  </a:extLst>
                </p14:cNvPr>
                <p14:cNvContentPartPr/>
                <p14:nvPr/>
              </p14:nvContentPartPr>
              <p14:xfrm>
                <a:off x="587618" y="4628749"/>
                <a:ext cx="187920" cy="15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626A7F7-B2A8-BF5E-1602-ED0AEB1C17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8618" y="4620109"/>
                  <a:ext cx="20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3309A83-01AF-1709-E482-ACE9DBD18D84}"/>
                    </a:ext>
                  </a:extLst>
                </p14:cNvPr>
                <p14:cNvContentPartPr/>
                <p14:nvPr/>
              </p14:nvContentPartPr>
              <p14:xfrm>
                <a:off x="794258" y="4616509"/>
                <a:ext cx="190440" cy="156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3309A83-01AF-1709-E482-ACE9DBD18D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5258" y="4607869"/>
                  <a:ext cx="208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A1C2CA-D9DE-5CA8-9905-408A0932559A}"/>
                    </a:ext>
                  </a:extLst>
                </p14:cNvPr>
                <p14:cNvContentPartPr/>
                <p14:nvPr/>
              </p14:nvContentPartPr>
              <p14:xfrm>
                <a:off x="953378" y="4571149"/>
                <a:ext cx="214560" cy="173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A1C2CA-D9DE-5CA8-9905-408A0932559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4738" y="4562509"/>
                  <a:ext cx="232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CCACDDF-299A-86AD-ED74-92AE91C8A055}"/>
                    </a:ext>
                  </a:extLst>
                </p14:cNvPr>
                <p14:cNvContentPartPr/>
                <p14:nvPr/>
              </p14:nvContentPartPr>
              <p14:xfrm>
                <a:off x="1280618" y="4342549"/>
                <a:ext cx="237600" cy="425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CCACDDF-299A-86AD-ED74-92AE91C8A05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271978" y="4333909"/>
                  <a:ext cx="2552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F5C8E3D-04C4-DA83-A219-2C9ADBFF758E}"/>
                    </a:ext>
                  </a:extLst>
                </p14:cNvPr>
                <p14:cNvContentPartPr/>
                <p14:nvPr/>
              </p14:nvContentPartPr>
              <p14:xfrm>
                <a:off x="1528298" y="4633429"/>
                <a:ext cx="13680" cy="77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F5C8E3D-04C4-DA83-A219-2C9ADBFF75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9658" y="4624429"/>
                  <a:ext cx="3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6B286B8-D741-0D0D-6848-6ECDE54DA095}"/>
                    </a:ext>
                  </a:extLst>
                </p14:cNvPr>
                <p14:cNvContentPartPr/>
                <p14:nvPr/>
              </p14:nvContentPartPr>
              <p14:xfrm>
                <a:off x="1481138" y="4523989"/>
                <a:ext cx="33480" cy="33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6B286B8-D741-0D0D-6848-6ECDE54DA09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72498" y="4514989"/>
                  <a:ext cx="51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6BF8CF3-45A9-BF64-8266-9AF49A127D3D}"/>
                    </a:ext>
                  </a:extLst>
                </p14:cNvPr>
                <p14:cNvContentPartPr/>
                <p14:nvPr/>
              </p14:nvContentPartPr>
              <p14:xfrm>
                <a:off x="1613978" y="4567549"/>
                <a:ext cx="150480" cy="117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6BF8CF3-45A9-BF64-8266-9AF49A127D3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04978" y="4558909"/>
                  <a:ext cx="16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DCA8224-C135-5CCA-ECBE-26E31A5169E5}"/>
                    </a:ext>
                  </a:extLst>
                </p14:cNvPr>
                <p14:cNvContentPartPr/>
                <p14:nvPr/>
              </p14:nvContentPartPr>
              <p14:xfrm>
                <a:off x="1401938" y="4874629"/>
                <a:ext cx="168120" cy="207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DCA8224-C135-5CCA-ECBE-26E31A5169E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93298" y="4865629"/>
                  <a:ext cx="185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1D39EC2-2D86-A1E1-65CC-782590976031}"/>
                    </a:ext>
                  </a:extLst>
                </p14:cNvPr>
                <p14:cNvContentPartPr/>
                <p14:nvPr/>
              </p14:nvContentPartPr>
              <p14:xfrm>
                <a:off x="1557458" y="4956709"/>
                <a:ext cx="147600" cy="39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1D39EC2-2D86-A1E1-65CC-7825909760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48818" y="4948069"/>
                  <a:ext cx="165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CE2ACEE-E2F8-D7EF-BD83-E77E6B07A082}"/>
                    </a:ext>
                  </a:extLst>
                </p14:cNvPr>
                <p14:cNvContentPartPr/>
                <p14:nvPr/>
              </p14:nvContentPartPr>
              <p14:xfrm>
                <a:off x="1600658" y="4882909"/>
                <a:ext cx="130680" cy="146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CE2ACEE-E2F8-D7EF-BD83-E77E6B07A08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92018" y="4873909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0A96513-AA0B-ADC3-635B-3605630D3F7E}"/>
                    </a:ext>
                  </a:extLst>
                </p14:cNvPr>
                <p14:cNvContentPartPr/>
                <p14:nvPr/>
              </p14:nvContentPartPr>
              <p14:xfrm>
                <a:off x="1873538" y="4770229"/>
                <a:ext cx="55440" cy="72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0A96513-AA0B-ADC3-635B-3605630D3F7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864538" y="4761589"/>
                  <a:ext cx="73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9E43B11-6EC9-8EDE-F253-7B5B260D1695}"/>
                    </a:ext>
                  </a:extLst>
                </p14:cNvPr>
                <p14:cNvContentPartPr/>
                <p14:nvPr/>
              </p14:nvContentPartPr>
              <p14:xfrm>
                <a:off x="1824578" y="4784269"/>
                <a:ext cx="135000" cy="24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9E43B11-6EC9-8EDE-F253-7B5B260D169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15578" y="4775629"/>
                  <a:ext cx="152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0DCE964-2CC8-4F52-ECBB-957A746F2804}"/>
                    </a:ext>
                  </a:extLst>
                </p14:cNvPr>
                <p14:cNvContentPartPr/>
                <p14:nvPr/>
              </p14:nvContentPartPr>
              <p14:xfrm>
                <a:off x="1767338" y="4837189"/>
                <a:ext cx="195480" cy="187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0DCE964-2CC8-4F52-ECBB-957A746F28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758338" y="4828189"/>
                  <a:ext cx="213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9B5F83D-D54D-27D8-0361-1E4191A03447}"/>
                    </a:ext>
                  </a:extLst>
                </p14:cNvPr>
                <p14:cNvContentPartPr/>
                <p14:nvPr/>
              </p14:nvContentPartPr>
              <p14:xfrm>
                <a:off x="1988738" y="4365949"/>
                <a:ext cx="294480" cy="654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9B5F83D-D54D-27D8-0361-1E4191A034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80098" y="4357309"/>
                  <a:ext cx="31212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50E69F6-978F-43E4-71C4-E68030DB1A63}"/>
                    </a:ext>
                  </a:extLst>
                </p14:cNvPr>
                <p14:cNvContentPartPr/>
                <p14:nvPr/>
              </p14:nvContentPartPr>
              <p14:xfrm>
                <a:off x="2207978" y="4451269"/>
                <a:ext cx="169200" cy="348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50E69F6-978F-43E4-71C4-E68030DB1A6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198978" y="4442629"/>
                  <a:ext cx="186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E011A6E-B486-9BA9-424F-EEA48C04A5DC}"/>
                    </a:ext>
                  </a:extLst>
                </p14:cNvPr>
                <p14:cNvContentPartPr/>
                <p14:nvPr/>
              </p14:nvContentPartPr>
              <p14:xfrm>
                <a:off x="2382218" y="4467469"/>
                <a:ext cx="27720" cy="253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E011A6E-B486-9BA9-424F-EEA48C04A5D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73218" y="4458469"/>
                  <a:ext cx="45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97AA11-C187-D679-198D-5ED6F54B9FBC}"/>
                    </a:ext>
                  </a:extLst>
                </p14:cNvPr>
                <p14:cNvContentPartPr/>
                <p14:nvPr/>
              </p14:nvContentPartPr>
              <p14:xfrm>
                <a:off x="2263778" y="4517869"/>
                <a:ext cx="234720" cy="232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97AA11-C187-D679-198D-5ED6F54B9F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254778" y="4508869"/>
                  <a:ext cx="252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07C608A-44CC-2EF4-BDF4-096349CB08D1}"/>
                    </a:ext>
                  </a:extLst>
                </p14:cNvPr>
                <p14:cNvContentPartPr/>
                <p14:nvPr/>
              </p14:nvContentPartPr>
              <p14:xfrm>
                <a:off x="2452778" y="4374589"/>
                <a:ext cx="147600" cy="420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07C608A-44CC-2EF4-BDF4-096349CB08D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43778" y="4365949"/>
                  <a:ext cx="165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AD8DBFE-9F88-79D4-D8AF-3D38B56E4CAB}"/>
                    </a:ext>
                  </a:extLst>
                </p14:cNvPr>
                <p14:cNvContentPartPr/>
                <p14:nvPr/>
              </p14:nvContentPartPr>
              <p14:xfrm>
                <a:off x="2735378" y="4510309"/>
                <a:ext cx="263160" cy="52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AD8DBFE-9F88-79D4-D8AF-3D38B56E4CA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726378" y="4501669"/>
                  <a:ext cx="280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2BF5D8B-78C0-BEE7-A493-8E3DCD252EFC}"/>
                    </a:ext>
                  </a:extLst>
                </p14:cNvPr>
                <p14:cNvContentPartPr/>
                <p14:nvPr/>
              </p14:nvContentPartPr>
              <p14:xfrm>
                <a:off x="2792258" y="4613629"/>
                <a:ext cx="223200" cy="38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2BF5D8B-78C0-BEE7-A493-8E3DCD252EF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83618" y="4604629"/>
                  <a:ext cx="240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135BC4-3E07-4075-0241-A75751D80173}"/>
                    </a:ext>
                  </a:extLst>
                </p14:cNvPr>
                <p14:cNvContentPartPr/>
                <p14:nvPr/>
              </p14:nvContentPartPr>
              <p14:xfrm>
                <a:off x="2863538" y="4415989"/>
                <a:ext cx="2160" cy="9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135BC4-3E07-4075-0241-A75751D801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54538" y="4407349"/>
                  <a:ext cx="1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56E0CCD-39FC-C8B9-6421-087F0CBCD2A3}"/>
                    </a:ext>
                  </a:extLst>
                </p14:cNvPr>
                <p14:cNvContentPartPr/>
                <p14:nvPr/>
              </p14:nvContentPartPr>
              <p14:xfrm>
                <a:off x="2865338" y="4430029"/>
                <a:ext cx="86760" cy="370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56E0CCD-39FC-C8B9-6421-087F0CBCD2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56338" y="4421029"/>
                  <a:ext cx="104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E1A4685-E9B1-F0CE-AE76-F358E154EDB3}"/>
                    </a:ext>
                  </a:extLst>
                </p14:cNvPr>
                <p14:cNvContentPartPr/>
                <p14:nvPr/>
              </p14:nvContentPartPr>
              <p14:xfrm>
                <a:off x="3148658" y="4293949"/>
                <a:ext cx="207000" cy="32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E1A4685-E9B1-F0CE-AE76-F358E154ED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40018" y="4284949"/>
                  <a:ext cx="224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915FF3A-6791-4D46-43EC-71610F07A77D}"/>
                    </a:ext>
                  </a:extLst>
                </p14:cNvPr>
                <p14:cNvContentPartPr/>
                <p14:nvPr/>
              </p14:nvContentPartPr>
              <p14:xfrm>
                <a:off x="3379058" y="4553149"/>
                <a:ext cx="14400" cy="40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915FF3A-6791-4D46-43EC-71610F07A77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70418" y="4544149"/>
                  <a:ext cx="32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D4A4A21-77EA-A1CF-F707-61182F1294CF}"/>
                    </a:ext>
                  </a:extLst>
                </p14:cNvPr>
                <p14:cNvContentPartPr/>
                <p14:nvPr/>
              </p14:nvContentPartPr>
              <p14:xfrm>
                <a:off x="3291218" y="4362349"/>
                <a:ext cx="39960" cy="68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D4A4A21-77EA-A1CF-F707-61182F1294C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282218" y="4353709"/>
                  <a:ext cx="57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68803DF-EBFF-7792-E2D0-D4CE970E72DB}"/>
                    </a:ext>
                  </a:extLst>
                </p14:cNvPr>
                <p14:cNvContentPartPr/>
                <p14:nvPr/>
              </p14:nvContentPartPr>
              <p14:xfrm>
                <a:off x="3425138" y="4478629"/>
                <a:ext cx="184320" cy="109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68803DF-EBFF-7792-E2D0-D4CE970E72D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16498" y="4469629"/>
                  <a:ext cx="201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872BC15-6531-F17A-8D20-04040FF2A29F}"/>
                    </a:ext>
                  </a:extLst>
                </p14:cNvPr>
                <p14:cNvContentPartPr/>
                <p14:nvPr/>
              </p14:nvContentPartPr>
              <p14:xfrm>
                <a:off x="3207698" y="4742149"/>
                <a:ext cx="210240" cy="212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872BC15-6531-F17A-8D20-04040FF2A2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98698" y="4733149"/>
                  <a:ext cx="227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4E059D4-EA25-07A7-4495-D3E203639D37}"/>
                    </a:ext>
                  </a:extLst>
                </p14:cNvPr>
                <p14:cNvContentPartPr/>
                <p14:nvPr/>
              </p14:nvContentPartPr>
              <p14:xfrm>
                <a:off x="3423338" y="4825669"/>
                <a:ext cx="110880" cy="151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4E059D4-EA25-07A7-4495-D3E203639D3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14338" y="4817029"/>
                  <a:ext cx="12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F16AC2F-282D-4814-4CCF-F7971491F26B}"/>
                    </a:ext>
                  </a:extLst>
                </p14:cNvPr>
                <p14:cNvContentPartPr/>
                <p14:nvPr/>
              </p14:nvContentPartPr>
              <p14:xfrm>
                <a:off x="3446738" y="4772029"/>
                <a:ext cx="120240" cy="95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F16AC2F-282D-4814-4CCF-F7971491F26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37738" y="4763389"/>
                  <a:ext cx="137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1767CE3-C1B8-4623-7B62-E11539A790E8}"/>
                    </a:ext>
                  </a:extLst>
                </p14:cNvPr>
                <p14:cNvContentPartPr/>
                <p14:nvPr/>
              </p14:nvContentPartPr>
              <p14:xfrm>
                <a:off x="3612698" y="4687789"/>
                <a:ext cx="156600" cy="15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1767CE3-C1B8-4623-7B62-E11539A790E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04058" y="4678789"/>
                  <a:ext cx="17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16AF3A4-8DF3-FEFA-CB91-7DEDE8191EA3}"/>
                    </a:ext>
                  </a:extLst>
                </p14:cNvPr>
                <p14:cNvContentPartPr/>
                <p14:nvPr/>
              </p14:nvContentPartPr>
              <p14:xfrm>
                <a:off x="3683618" y="4662589"/>
                <a:ext cx="108000" cy="24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16AF3A4-8DF3-FEFA-CB91-7DEDE8191EA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74618" y="4653589"/>
                  <a:ext cx="12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A5FEE2B-55F1-F385-FEC2-55BE67FA91CF}"/>
                    </a:ext>
                  </a:extLst>
                </p14:cNvPr>
                <p14:cNvContentPartPr/>
                <p14:nvPr/>
              </p14:nvContentPartPr>
              <p14:xfrm>
                <a:off x="3856778" y="4277029"/>
                <a:ext cx="227520" cy="532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A5FEE2B-55F1-F385-FEC2-55BE67FA91C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48138" y="4268389"/>
                  <a:ext cx="2451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04CA8FE-1AE5-0AA0-1C4C-4CD968EC238A}"/>
                    </a:ext>
                  </a:extLst>
                </p14:cNvPr>
                <p14:cNvContentPartPr/>
                <p14:nvPr/>
              </p14:nvContentPartPr>
              <p14:xfrm>
                <a:off x="4066298" y="4291069"/>
                <a:ext cx="120240" cy="335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04CA8FE-1AE5-0AA0-1C4C-4CD968EC238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057298" y="4282429"/>
                  <a:ext cx="137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859F520-8AB2-AFA6-F811-ADC48436C03D}"/>
                    </a:ext>
                  </a:extLst>
                </p14:cNvPr>
                <p14:cNvContentPartPr/>
                <p14:nvPr/>
              </p14:nvContentPartPr>
              <p14:xfrm>
                <a:off x="4238018" y="4351189"/>
                <a:ext cx="21600" cy="235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859F520-8AB2-AFA6-F811-ADC48436C0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229378" y="4342549"/>
                  <a:ext cx="39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AEA6EAA-4A23-45EF-4C94-9A0B11FE7E82}"/>
                    </a:ext>
                  </a:extLst>
                </p14:cNvPr>
                <p14:cNvContentPartPr/>
                <p14:nvPr/>
              </p14:nvContentPartPr>
              <p14:xfrm>
                <a:off x="4125698" y="4376389"/>
                <a:ext cx="206640" cy="227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AEA6EAA-4A23-45EF-4C94-9A0B11FE7E8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116698" y="4367389"/>
                  <a:ext cx="224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B8A896D-509D-D627-0125-BC0057E4BA51}"/>
                    </a:ext>
                  </a:extLst>
                </p14:cNvPr>
                <p14:cNvContentPartPr/>
                <p14:nvPr/>
              </p14:nvContentPartPr>
              <p14:xfrm>
                <a:off x="4280138" y="4322029"/>
                <a:ext cx="111240" cy="391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B8A896D-509D-D627-0125-BC0057E4BA5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71138" y="4313389"/>
                  <a:ext cx="1288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7858C62-8743-6280-75F1-410FC990D52A}"/>
                    </a:ext>
                  </a:extLst>
                </p14:cNvPr>
                <p14:cNvContentPartPr/>
                <p14:nvPr/>
              </p14:nvContentPartPr>
              <p14:xfrm>
                <a:off x="409418" y="5487709"/>
                <a:ext cx="101160" cy="318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7858C62-8743-6280-75F1-410FC990D52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0778" y="5478709"/>
                  <a:ext cx="118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7670A41-B658-3010-89EC-9E8960EFC1EE}"/>
                    </a:ext>
                  </a:extLst>
                </p14:cNvPr>
                <p14:cNvContentPartPr/>
                <p14:nvPr/>
              </p14:nvContentPartPr>
              <p14:xfrm>
                <a:off x="324098" y="5518309"/>
                <a:ext cx="293400" cy="308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7670A41-B658-3010-89EC-9E8960EFC1E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458" y="5509669"/>
                  <a:ext cx="311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62419C4-23A2-8DC0-8359-3AF9846354F7}"/>
                    </a:ext>
                  </a:extLst>
                </p14:cNvPr>
                <p14:cNvContentPartPr/>
                <p14:nvPr/>
              </p14:nvContentPartPr>
              <p14:xfrm>
                <a:off x="686258" y="5713789"/>
                <a:ext cx="94320" cy="89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62419C4-23A2-8DC0-8359-3AF9846354F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7618" y="5704789"/>
                  <a:ext cx="111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54B1823-E870-5341-0CB3-730CDCBF7E3B}"/>
                    </a:ext>
                  </a:extLst>
                </p14:cNvPr>
                <p14:cNvContentPartPr/>
                <p14:nvPr/>
              </p14:nvContentPartPr>
              <p14:xfrm>
                <a:off x="605258" y="5552149"/>
                <a:ext cx="38160" cy="17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54B1823-E870-5341-0CB3-730CDCBF7E3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96618" y="5543509"/>
                  <a:ext cx="55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2C5EB77-D5D8-CD0A-1B85-BF7B6A81FBB0}"/>
                    </a:ext>
                  </a:extLst>
                </p14:cNvPr>
                <p14:cNvContentPartPr/>
                <p14:nvPr/>
              </p14:nvContentPartPr>
              <p14:xfrm>
                <a:off x="817298" y="5576989"/>
                <a:ext cx="132480" cy="201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2C5EB77-D5D8-CD0A-1B85-BF7B6A81FBB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8658" y="5567989"/>
                  <a:ext cx="150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5C08EA0-8853-C64E-D6D8-6D4AC8E0929C}"/>
                    </a:ext>
                  </a:extLst>
                </p14:cNvPr>
                <p14:cNvContentPartPr/>
                <p14:nvPr/>
              </p14:nvContentPartPr>
              <p14:xfrm>
                <a:off x="1223378" y="5569429"/>
                <a:ext cx="201240" cy="209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5C08EA0-8853-C64E-D6D8-6D4AC8E0929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14378" y="5560789"/>
                  <a:ext cx="218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0F934A0-B71D-29F1-7459-B953FD0F9268}"/>
                    </a:ext>
                  </a:extLst>
                </p14:cNvPr>
                <p14:cNvContentPartPr/>
                <p14:nvPr/>
              </p14:nvContentPartPr>
              <p14:xfrm>
                <a:off x="1477898" y="5546029"/>
                <a:ext cx="113400" cy="219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0F934A0-B71D-29F1-7459-B953FD0F92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68898" y="5537029"/>
                  <a:ext cx="131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60A5299-80F0-8240-9ACA-23B11417B6A7}"/>
                    </a:ext>
                  </a:extLst>
                </p14:cNvPr>
                <p14:cNvContentPartPr/>
                <p14:nvPr/>
              </p14:nvContentPartPr>
              <p14:xfrm>
                <a:off x="1587338" y="5322829"/>
                <a:ext cx="175320" cy="420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60A5299-80F0-8240-9ACA-23B11417B6A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78338" y="5313829"/>
                  <a:ext cx="1929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659C8E7-2359-A458-E09D-2B8FA1060166}"/>
                    </a:ext>
                  </a:extLst>
                </p14:cNvPr>
                <p14:cNvContentPartPr/>
                <p14:nvPr/>
              </p14:nvContentPartPr>
              <p14:xfrm>
                <a:off x="1555658" y="5499949"/>
                <a:ext cx="326160" cy="51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659C8E7-2359-A458-E09D-2B8FA106016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47018" y="5490949"/>
                  <a:ext cx="34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C2D651C-8EC0-54C3-FAE2-D5B26F12AFC8}"/>
                    </a:ext>
                  </a:extLst>
                </p14:cNvPr>
                <p14:cNvContentPartPr/>
                <p14:nvPr/>
              </p14:nvContentPartPr>
              <p14:xfrm>
                <a:off x="1996658" y="5265229"/>
                <a:ext cx="283320" cy="488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C2D651C-8EC0-54C3-FAE2-D5B26F12AFC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87658" y="5256229"/>
                  <a:ext cx="3009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0266722-4884-2C1D-70D6-B781BF62A0A1}"/>
                    </a:ext>
                  </a:extLst>
                </p14:cNvPr>
                <p14:cNvContentPartPr/>
                <p14:nvPr/>
              </p14:nvContentPartPr>
              <p14:xfrm>
                <a:off x="2222378" y="5473669"/>
                <a:ext cx="82080" cy="197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0266722-4884-2C1D-70D6-B781BF62A0A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13738" y="5464669"/>
                  <a:ext cx="99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1D26371-EAE7-DE98-3CD9-2B7C4A27A372}"/>
                    </a:ext>
                  </a:extLst>
                </p14:cNvPr>
                <p14:cNvContentPartPr/>
                <p14:nvPr/>
              </p14:nvContentPartPr>
              <p14:xfrm>
                <a:off x="2269538" y="5237869"/>
                <a:ext cx="521280" cy="69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1D26371-EAE7-DE98-3CD9-2B7C4A27A37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60538" y="5229229"/>
                  <a:ext cx="5389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CE088E2-EE53-F17A-5F85-6A29E5920265}"/>
                    </a:ext>
                  </a:extLst>
                </p14:cNvPr>
                <p14:cNvContentPartPr/>
                <p14:nvPr/>
              </p14:nvContentPartPr>
              <p14:xfrm>
                <a:off x="2701898" y="5519749"/>
                <a:ext cx="206640" cy="202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CE088E2-EE53-F17A-5F85-6A29E592026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93258" y="5510749"/>
                  <a:ext cx="224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5CF9E6C-34C7-77A6-F7B3-9C73642064E5}"/>
                    </a:ext>
                  </a:extLst>
                </p14:cNvPr>
                <p14:cNvContentPartPr/>
                <p14:nvPr/>
              </p14:nvContentPartPr>
              <p14:xfrm>
                <a:off x="2921858" y="5499949"/>
                <a:ext cx="81720" cy="137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5CF9E6C-34C7-77A6-F7B3-9C73642064E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912858" y="5491309"/>
                  <a:ext cx="99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84E0D3C-5EA5-0410-90AE-A14119B065E4}"/>
                    </a:ext>
                  </a:extLst>
                </p14:cNvPr>
                <p14:cNvContentPartPr/>
                <p14:nvPr/>
              </p14:nvContentPartPr>
              <p14:xfrm>
                <a:off x="3073778" y="5492029"/>
                <a:ext cx="278280" cy="177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84E0D3C-5EA5-0410-90AE-A14119B065E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65138" y="5483029"/>
                  <a:ext cx="295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0995259-6FB8-DE9C-2B6F-37BE66995430}"/>
                    </a:ext>
                  </a:extLst>
                </p14:cNvPr>
                <p14:cNvContentPartPr/>
                <p14:nvPr/>
              </p14:nvContentPartPr>
              <p14:xfrm>
                <a:off x="3211298" y="5281429"/>
                <a:ext cx="203040" cy="321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0995259-6FB8-DE9C-2B6F-37BE6699543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02298" y="5272429"/>
                  <a:ext cx="220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736F03F-7F76-94C9-F374-6B354370C780}"/>
                    </a:ext>
                  </a:extLst>
                </p14:cNvPr>
                <p14:cNvContentPartPr/>
                <p14:nvPr/>
              </p14:nvContentPartPr>
              <p14:xfrm>
                <a:off x="3273578" y="5495269"/>
                <a:ext cx="166320" cy="15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736F03F-7F76-94C9-F374-6B354370C78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64938" y="5486269"/>
                  <a:ext cx="183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C0564EA-F146-2386-6899-B2CEDAA70081}"/>
                    </a:ext>
                  </a:extLst>
                </p14:cNvPr>
                <p14:cNvContentPartPr/>
                <p14:nvPr/>
              </p14:nvContentPartPr>
              <p14:xfrm>
                <a:off x="3422978" y="5396629"/>
                <a:ext cx="159480" cy="182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C0564EA-F146-2386-6899-B2CEDAA700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13978" y="5387989"/>
                  <a:ext cx="177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EE1178A-AA34-2DB8-1E9D-CF27A231CE92}"/>
                    </a:ext>
                  </a:extLst>
                </p14:cNvPr>
                <p14:cNvContentPartPr/>
                <p14:nvPr/>
              </p14:nvContentPartPr>
              <p14:xfrm>
                <a:off x="3616298" y="5465029"/>
                <a:ext cx="130320" cy="896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EE1178A-AA34-2DB8-1E9D-CF27A231CE9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07298" y="5456029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CBC4039-3EBD-FAEF-8A6F-BB2B268B0B0B}"/>
                    </a:ext>
                  </a:extLst>
                </p14:cNvPr>
                <p14:cNvContentPartPr/>
                <p14:nvPr/>
              </p14:nvContentPartPr>
              <p14:xfrm>
                <a:off x="3610898" y="5187469"/>
                <a:ext cx="315720" cy="344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CBC4039-3EBD-FAEF-8A6F-BB2B268B0B0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602258" y="5178829"/>
                  <a:ext cx="333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697F7E6-3ED7-185D-8DF6-63DD69B3DB46}"/>
                    </a:ext>
                  </a:extLst>
                </p14:cNvPr>
                <p14:cNvContentPartPr/>
                <p14:nvPr/>
              </p14:nvContentPartPr>
              <p14:xfrm>
                <a:off x="3862178" y="5213749"/>
                <a:ext cx="183960" cy="284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697F7E6-3ED7-185D-8DF6-63DD69B3DB4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53538" y="5205109"/>
                  <a:ext cx="20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EBF2FDB-9644-892E-475A-37CD35B56082}"/>
                    </a:ext>
                  </a:extLst>
                </p14:cNvPr>
                <p14:cNvContentPartPr/>
                <p14:nvPr/>
              </p14:nvContentPartPr>
              <p14:xfrm>
                <a:off x="4064858" y="5315989"/>
                <a:ext cx="147960" cy="199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EBF2FDB-9644-892E-475A-37CD35B560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56218" y="5307349"/>
                  <a:ext cx="16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392D02-E8FB-11C8-DE8F-201FB17F0699}"/>
                    </a:ext>
                  </a:extLst>
                </p14:cNvPr>
                <p14:cNvContentPartPr/>
                <p14:nvPr/>
              </p14:nvContentPartPr>
              <p14:xfrm>
                <a:off x="1765178" y="6090349"/>
                <a:ext cx="241200" cy="192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392D02-E8FB-11C8-DE8F-201FB17F069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756538" y="6081709"/>
                  <a:ext cx="258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BDB4126-F7F8-2956-B7D1-A55EEC2826AD}"/>
                    </a:ext>
                  </a:extLst>
                </p14:cNvPr>
                <p14:cNvContentPartPr/>
                <p14:nvPr/>
              </p14:nvContentPartPr>
              <p14:xfrm>
                <a:off x="1976138" y="5957869"/>
                <a:ext cx="163440" cy="293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BDB4126-F7F8-2956-B7D1-A55EEC2826A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67138" y="5948869"/>
                  <a:ext cx="181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986E25C-559B-82D1-F1A3-EC5D95592270}"/>
                    </a:ext>
                  </a:extLst>
                </p14:cNvPr>
                <p14:cNvContentPartPr/>
                <p14:nvPr/>
              </p14:nvContentPartPr>
              <p14:xfrm>
                <a:off x="1995938" y="6116989"/>
                <a:ext cx="203040" cy="54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986E25C-559B-82D1-F1A3-EC5D9559227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986938" y="6107989"/>
                  <a:ext cx="220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3B5A86E-ABE2-956A-3E10-EF9857BE9150}"/>
                    </a:ext>
                  </a:extLst>
                </p14:cNvPr>
                <p14:cNvContentPartPr/>
                <p14:nvPr/>
              </p14:nvContentPartPr>
              <p14:xfrm>
                <a:off x="2291858" y="5958589"/>
                <a:ext cx="422640" cy="272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3B5A86E-ABE2-956A-3E10-EF9857BE915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82858" y="5949949"/>
                  <a:ext cx="440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775633A-4CE6-6732-46E5-A755D4E86CD0}"/>
                    </a:ext>
                  </a:extLst>
                </p14:cNvPr>
                <p14:cNvContentPartPr/>
                <p14:nvPr/>
              </p14:nvContentPartPr>
              <p14:xfrm>
                <a:off x="98018" y="3914509"/>
                <a:ext cx="4684320" cy="2526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775633A-4CE6-6732-46E5-A755D4E86CD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9378" y="3905509"/>
                  <a:ext cx="4701960" cy="254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7CD8EB38-3CAD-5EFF-4EFB-33D5C2EDE05B}"/>
                  </a:ext>
                </a:extLst>
              </p14:cNvPr>
              <p14:cNvContentPartPr/>
              <p14:nvPr/>
            </p14:nvContentPartPr>
            <p14:xfrm>
              <a:off x="123578" y="3929269"/>
              <a:ext cx="4704120" cy="25023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7CD8EB38-3CAD-5EFF-4EFB-33D5C2EDE05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3578" y="3749269"/>
                <a:ext cx="4883760" cy="28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F2D510FA-310A-552D-8A6F-DAF0905AC59D}"/>
              </a:ext>
            </a:extLst>
          </p:cNvPr>
          <p:cNvGrpSpPr/>
          <p:nvPr/>
        </p:nvGrpSpPr>
        <p:grpSpPr>
          <a:xfrm>
            <a:off x="2101058" y="2495389"/>
            <a:ext cx="345240" cy="730080"/>
            <a:chOff x="2101058" y="2495389"/>
            <a:chExt cx="34524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126196B-1850-510D-E6D0-769CB78B0118}"/>
                    </a:ext>
                  </a:extLst>
                </p14:cNvPr>
                <p14:cNvContentPartPr/>
                <p14:nvPr/>
              </p14:nvContentPartPr>
              <p14:xfrm>
                <a:off x="2144258" y="2495389"/>
                <a:ext cx="167040" cy="65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126196B-1850-510D-E6D0-769CB78B01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35618" y="2486749"/>
                  <a:ext cx="18468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16802C6-DB4D-B85E-9169-77CE3B0F248F}"/>
                    </a:ext>
                  </a:extLst>
                </p14:cNvPr>
                <p14:cNvContentPartPr/>
                <p14:nvPr/>
              </p14:nvContentPartPr>
              <p14:xfrm>
                <a:off x="2101058" y="2846389"/>
                <a:ext cx="345240" cy="37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16802C6-DB4D-B85E-9169-77CE3B0F24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92418" y="2837389"/>
                  <a:ext cx="36288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1599A4A6-E1E7-CE54-B25A-3FA3E42861D1}"/>
              </a:ext>
            </a:extLst>
          </p:cNvPr>
          <p:cNvGrpSpPr/>
          <p:nvPr/>
        </p:nvGrpSpPr>
        <p:grpSpPr>
          <a:xfrm>
            <a:off x="672578" y="1062589"/>
            <a:ext cx="3180960" cy="1218600"/>
            <a:chOff x="672578" y="1062589"/>
            <a:chExt cx="3180960" cy="12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CDD1C05-EA8D-B0C9-4A14-8AE3100499D1}"/>
                    </a:ext>
                  </a:extLst>
                </p14:cNvPr>
                <p14:cNvContentPartPr/>
                <p14:nvPr/>
              </p14:nvContentPartPr>
              <p14:xfrm>
                <a:off x="1340738" y="1746589"/>
                <a:ext cx="343800" cy="470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CDD1C05-EA8D-B0C9-4A14-8AE3100499D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331738" y="1737589"/>
                  <a:ext cx="3614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4A88586-826A-3DC7-7DB5-9CD1B9B12DD9}"/>
                    </a:ext>
                  </a:extLst>
                </p14:cNvPr>
                <p14:cNvContentPartPr/>
                <p14:nvPr/>
              </p14:nvContentPartPr>
              <p14:xfrm>
                <a:off x="1339658" y="1627429"/>
                <a:ext cx="462240" cy="390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4A88586-826A-3DC7-7DB5-9CD1B9B12DD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330658" y="1618789"/>
                  <a:ext cx="479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96546D9-C470-A6B2-BE1A-A8C257655749}"/>
                    </a:ext>
                  </a:extLst>
                </p14:cNvPr>
                <p14:cNvContentPartPr/>
                <p14:nvPr/>
              </p14:nvContentPartPr>
              <p14:xfrm>
                <a:off x="1869218" y="1787269"/>
                <a:ext cx="164160" cy="203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96546D9-C470-A6B2-BE1A-A8C25765574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860218" y="1778269"/>
                  <a:ext cx="181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8B1D6B5-8DA7-ACF2-F13A-57A59D31817A}"/>
                    </a:ext>
                  </a:extLst>
                </p14:cNvPr>
                <p14:cNvContentPartPr/>
                <p14:nvPr/>
              </p14:nvContentPartPr>
              <p14:xfrm>
                <a:off x="2085218" y="1320709"/>
                <a:ext cx="262440" cy="493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8B1D6B5-8DA7-ACF2-F13A-57A59D31817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76218" y="1312069"/>
                  <a:ext cx="2800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085A85-AE50-2217-41DA-0AD94F88CE72}"/>
                    </a:ext>
                  </a:extLst>
                </p14:cNvPr>
                <p14:cNvContentPartPr/>
                <p14:nvPr/>
              </p14:nvContentPartPr>
              <p14:xfrm>
                <a:off x="2141018" y="1533469"/>
                <a:ext cx="263880" cy="163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085A85-AE50-2217-41DA-0AD94F88CE7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32018" y="1524469"/>
                  <a:ext cx="281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A6C05D8-5A23-5E01-9723-CCE50001BF9F}"/>
                    </a:ext>
                  </a:extLst>
                </p14:cNvPr>
                <p14:cNvContentPartPr/>
                <p14:nvPr/>
              </p14:nvContentPartPr>
              <p14:xfrm>
                <a:off x="2852378" y="1400629"/>
                <a:ext cx="329760" cy="2574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A6C05D8-5A23-5E01-9723-CCE50001BF9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843378" y="1391629"/>
                  <a:ext cx="347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55A482F-DC0A-471C-2A40-29C9CB7A6F30}"/>
                    </a:ext>
                  </a:extLst>
                </p14:cNvPr>
                <p14:cNvContentPartPr/>
                <p14:nvPr/>
              </p14:nvContentPartPr>
              <p14:xfrm>
                <a:off x="2414258" y="1660909"/>
                <a:ext cx="184320" cy="170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55A482F-DC0A-471C-2A40-29C9CB7A6F3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05258" y="1651909"/>
                  <a:ext cx="201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7975304-30BD-CB86-3A21-BB146519F337}"/>
                    </a:ext>
                  </a:extLst>
                </p14:cNvPr>
                <p14:cNvContentPartPr/>
                <p14:nvPr/>
              </p14:nvContentPartPr>
              <p14:xfrm>
                <a:off x="2574818" y="1555429"/>
                <a:ext cx="165960" cy="213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7975304-30BD-CB86-3A21-BB146519F33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565818" y="1546429"/>
                  <a:ext cx="183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14071DF-31EB-208E-FC9B-74BA622EA7B9}"/>
                    </a:ext>
                  </a:extLst>
                </p14:cNvPr>
                <p14:cNvContentPartPr/>
                <p14:nvPr/>
              </p14:nvContentPartPr>
              <p14:xfrm>
                <a:off x="2699738" y="1512229"/>
                <a:ext cx="237600" cy="353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14071DF-31EB-208E-FC9B-74BA622EA7B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690738" y="1503229"/>
                  <a:ext cx="2552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FBC7AB7-3944-BBA8-B8C2-B7C10CB3DCC0}"/>
                    </a:ext>
                  </a:extLst>
                </p14:cNvPr>
                <p14:cNvContentPartPr/>
                <p14:nvPr/>
              </p14:nvContentPartPr>
              <p14:xfrm>
                <a:off x="2958938" y="1062589"/>
                <a:ext cx="255960" cy="394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FBC7AB7-3944-BBA8-B8C2-B7C10CB3DCC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50298" y="1053949"/>
                  <a:ext cx="273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357B418-1077-3E28-2ACE-316514567309}"/>
                    </a:ext>
                  </a:extLst>
                </p14:cNvPr>
                <p14:cNvContentPartPr/>
                <p14:nvPr/>
              </p14:nvContentPartPr>
              <p14:xfrm>
                <a:off x="2998178" y="1228549"/>
                <a:ext cx="284760" cy="123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357B418-1077-3E28-2ACE-31651456730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89178" y="1219909"/>
                  <a:ext cx="30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FF6602D-68F4-C032-495A-70F6EA21A545}"/>
                    </a:ext>
                  </a:extLst>
                </p14:cNvPr>
                <p14:cNvContentPartPr/>
                <p14:nvPr/>
              </p14:nvContentPartPr>
              <p14:xfrm>
                <a:off x="3242618" y="1078429"/>
                <a:ext cx="313200" cy="3855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FF6602D-68F4-C032-495A-70F6EA21A54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233978" y="1069429"/>
                  <a:ext cx="330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C095D89-4C7B-C53A-3786-6F0439E8D23A}"/>
                    </a:ext>
                  </a:extLst>
                </p14:cNvPr>
                <p14:cNvContentPartPr/>
                <p14:nvPr/>
              </p14:nvContentPartPr>
              <p14:xfrm>
                <a:off x="3446738" y="1154749"/>
                <a:ext cx="154800" cy="2440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C095D89-4C7B-C53A-3786-6F0439E8D2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37738" y="1145749"/>
                  <a:ext cx="172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E563225-6960-0E38-81F5-2D9C59657D94}"/>
                    </a:ext>
                  </a:extLst>
                </p14:cNvPr>
                <p14:cNvContentPartPr/>
                <p14:nvPr/>
              </p14:nvContentPartPr>
              <p14:xfrm>
                <a:off x="3629978" y="1221709"/>
                <a:ext cx="113040" cy="90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E563225-6960-0E38-81F5-2D9C59657D9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621338" y="1212709"/>
                  <a:ext cx="13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807F813-6D14-6282-6793-448C0072BBEA}"/>
                    </a:ext>
                  </a:extLst>
                </p14:cNvPr>
                <p14:cNvContentPartPr/>
                <p14:nvPr/>
              </p14:nvContentPartPr>
              <p14:xfrm>
                <a:off x="3763538" y="1127749"/>
                <a:ext cx="90000" cy="153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807F813-6D14-6282-6793-448C0072BBE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754898" y="1119109"/>
                  <a:ext cx="10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10A0FFA-9FF3-38E0-7753-E70F041B4DAD}"/>
                    </a:ext>
                  </a:extLst>
                </p14:cNvPr>
                <p14:cNvContentPartPr/>
                <p14:nvPr/>
              </p14:nvContentPartPr>
              <p14:xfrm>
                <a:off x="2705138" y="2150869"/>
                <a:ext cx="184320" cy="1303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10A0FFA-9FF3-38E0-7753-E70F041B4DA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96498" y="2141869"/>
                  <a:ext cx="201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4321728-6244-896C-DF40-1681583553BA}"/>
                    </a:ext>
                  </a:extLst>
                </p14:cNvPr>
                <p14:cNvContentPartPr/>
                <p14:nvPr/>
              </p14:nvContentPartPr>
              <p14:xfrm>
                <a:off x="2763458" y="1989589"/>
                <a:ext cx="168120" cy="226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4321728-6244-896C-DF40-1681583553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54458" y="1980589"/>
                  <a:ext cx="185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3076B09-9328-58FF-B96A-8B99353185D2}"/>
                    </a:ext>
                  </a:extLst>
                </p14:cNvPr>
                <p14:cNvContentPartPr/>
                <p14:nvPr/>
              </p14:nvContentPartPr>
              <p14:xfrm>
                <a:off x="2767778" y="2016589"/>
                <a:ext cx="253080" cy="117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3076B09-9328-58FF-B96A-8B99353185D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759138" y="2007589"/>
                  <a:ext cx="27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5698A5A-3294-F6F9-25C2-3707516B290A}"/>
                    </a:ext>
                  </a:extLst>
                </p14:cNvPr>
                <p14:cNvContentPartPr/>
                <p14:nvPr/>
              </p14:nvContentPartPr>
              <p14:xfrm>
                <a:off x="3197258" y="1861789"/>
                <a:ext cx="28440" cy="223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5698A5A-3294-F6F9-25C2-3707516B290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188618" y="1853149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423CBEC-4481-7B92-294B-143C22176FA2}"/>
                    </a:ext>
                  </a:extLst>
                </p14:cNvPr>
                <p14:cNvContentPartPr/>
                <p14:nvPr/>
              </p14:nvContentPartPr>
              <p14:xfrm>
                <a:off x="3119138" y="1873669"/>
                <a:ext cx="284760" cy="154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423CBEC-4481-7B92-294B-143C22176FA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10138" y="1865029"/>
                  <a:ext cx="302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B4CDB41-D8FB-5D80-6659-9DF5778757FC}"/>
                    </a:ext>
                  </a:extLst>
                </p14:cNvPr>
                <p14:cNvContentPartPr/>
                <p14:nvPr/>
              </p14:nvContentPartPr>
              <p14:xfrm>
                <a:off x="3374018" y="1909309"/>
                <a:ext cx="108000" cy="75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B4CDB41-D8FB-5D80-6659-9DF5778757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65018" y="1900309"/>
                  <a:ext cx="12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EF81C38-0934-DF04-1C1B-99DFC8D008E1}"/>
                    </a:ext>
                  </a:extLst>
                </p14:cNvPr>
                <p14:cNvContentPartPr/>
                <p14:nvPr/>
              </p14:nvContentPartPr>
              <p14:xfrm>
                <a:off x="3402098" y="1706989"/>
                <a:ext cx="412200" cy="1450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EF81C38-0934-DF04-1C1B-99DFC8D008E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393458" y="1698349"/>
                  <a:ext cx="429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29F48C6-EB06-70E8-6210-40ABC0F9F4A4}"/>
                    </a:ext>
                  </a:extLst>
                </p14:cNvPr>
                <p14:cNvContentPartPr/>
                <p14:nvPr/>
              </p14:nvContentPartPr>
              <p14:xfrm>
                <a:off x="672578" y="1330069"/>
                <a:ext cx="488520" cy="808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29F48C6-EB06-70E8-6210-40ABC0F9F4A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3938" y="1321069"/>
                  <a:ext cx="506160" cy="82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8FE6F8F-5FBC-4EDC-7661-F7E8C9D60108}"/>
                  </a:ext>
                </a:extLst>
              </p14:cNvPr>
              <p14:cNvContentPartPr/>
              <p14:nvPr/>
            </p14:nvContentPartPr>
            <p14:xfrm>
              <a:off x="2548178" y="1781509"/>
              <a:ext cx="1160280" cy="5439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8FE6F8F-5FBC-4EDC-7661-F7E8C9D60108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458178" y="1601869"/>
                <a:ext cx="133992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4C0D5EF5-AA68-DF1C-2A18-0E9D8D31384F}"/>
                  </a:ext>
                </a:extLst>
              </p14:cNvPr>
              <p14:cNvContentPartPr/>
              <p14:nvPr/>
            </p14:nvContentPartPr>
            <p14:xfrm>
              <a:off x="1248218" y="1104349"/>
              <a:ext cx="2626560" cy="10695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4C0D5EF5-AA68-DF1C-2A18-0E9D8D31384F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58218" y="924709"/>
                <a:ext cx="28062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4EE14423-C5D7-65BA-6D16-56304E6C5B54}"/>
                  </a:ext>
                </a:extLst>
              </p14:cNvPr>
              <p14:cNvContentPartPr/>
              <p14:nvPr/>
            </p14:nvContentPartPr>
            <p14:xfrm>
              <a:off x="1498418" y="1291549"/>
              <a:ext cx="2035800" cy="90684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4EE14423-C5D7-65BA-6D16-56304E6C5B54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408778" y="1111909"/>
                <a:ext cx="2215440" cy="12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72125727-2A4E-1D24-FEAF-02B054EE2C7B}"/>
                  </a:ext>
                </a:extLst>
              </p14:cNvPr>
              <p14:cNvContentPartPr/>
              <p14:nvPr/>
            </p14:nvContentPartPr>
            <p14:xfrm>
              <a:off x="3500378" y="1303069"/>
              <a:ext cx="365040" cy="2192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72125727-2A4E-1D24-FEAF-02B054EE2C7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410378" y="1123069"/>
                <a:ext cx="544680" cy="5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54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405829" y="226031"/>
            <a:ext cx="112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function is not differentiable at a point at which its graph has a sharp turn or a vertical tangent 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CBD84-EFB5-19EA-7FBC-534B9FFAC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88" y="1769296"/>
            <a:ext cx="3762403" cy="220029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C4ACB-123C-1D38-A011-B57F16657466}"/>
                  </a:ext>
                </a:extLst>
              </p:cNvPr>
              <p:cNvSpPr txBox="1"/>
              <p:nvPr/>
            </p:nvSpPr>
            <p:spPr>
              <a:xfrm>
                <a:off x="2056739" y="4189413"/>
                <a:ext cx="24147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C4ACB-123C-1D38-A011-B57F16657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39" y="4189413"/>
                <a:ext cx="241470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A381240-88AB-8C5D-9252-EA3A4ED3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39" y="1769296"/>
            <a:ext cx="3295674" cy="223839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3147E-ECBF-CF75-7541-CB167D51BC52}"/>
                  </a:ext>
                </a:extLst>
              </p:cNvPr>
              <p:cNvSpPr txBox="1"/>
              <p:nvPr/>
            </p:nvSpPr>
            <p:spPr>
              <a:xfrm>
                <a:off x="7664075" y="4041357"/>
                <a:ext cx="2336602" cy="912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33147E-ECBF-CF75-7541-CB167D51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75" y="4041357"/>
                <a:ext cx="2336602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51C2EB-E2E9-8BF6-EA2D-30E7C8504329}"/>
                  </a:ext>
                </a:extLst>
              </p:cNvPr>
              <p:cNvSpPr txBox="1"/>
              <p:nvPr/>
            </p:nvSpPr>
            <p:spPr>
              <a:xfrm>
                <a:off x="460623" y="4982736"/>
                <a:ext cx="1127075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Differentiability can also be destroyed at a discontinuity 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Greatest Integer Function).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51C2EB-E2E9-8BF6-EA2D-30E7C8504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3" y="4982736"/>
                <a:ext cx="11270751" cy="1323439"/>
              </a:xfrm>
              <a:prstGeom prst="rect">
                <a:avLst/>
              </a:prstGeom>
              <a:blipFill>
                <a:blip r:embed="rId6"/>
                <a:stretch>
                  <a:fillRect t="-875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7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Relationship Between Continuity and Differentiability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450375" y="764274"/>
                <a:ext cx="1129124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a function is differentiable at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it is continuous at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So, differentiability implies continuity.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 is possible for a function to be continuous 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not be differentiable at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So, Continuity does not imply differentiability.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5" y="764274"/>
                <a:ext cx="11291248" cy="5509200"/>
              </a:xfrm>
              <a:prstGeom prst="rect">
                <a:avLst/>
              </a:prstGeom>
              <a:blipFill>
                <a:blip r:embed="rId2"/>
                <a:stretch>
                  <a:fillRect l="-2052" t="-2323" r="-2700" b="-5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248C9-EE71-0A00-3A4E-352FA98EF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7" y="785664"/>
            <a:ext cx="5358063" cy="528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1635760" y="0"/>
            <a:ext cx="89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Tangent Line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5709920" y="3018801"/>
                <a:ext cx="6231823" cy="297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slope between these two points is:</a:t>
                </a: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𝒔𝒆𝒄</m:t>
                          </m:r>
                        </m:sub>
                      </m:sSub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:endPara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20" y="3018801"/>
                <a:ext cx="6231823" cy="2972224"/>
              </a:xfrm>
              <a:prstGeom prst="rect">
                <a:avLst/>
              </a:prstGeom>
              <a:blipFill>
                <a:blip r:embed="rId3"/>
                <a:stretch>
                  <a:fillRect l="-2153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4166DF-6018-B628-C263-A8EFFF999D9E}"/>
                  </a:ext>
                </a:extLst>
              </p:cNvPr>
              <p:cNvSpPr txBox="1"/>
              <p:nvPr/>
            </p:nvSpPr>
            <p:spPr>
              <a:xfrm>
                <a:off x="5709920" y="1277111"/>
                <a:ext cx="64820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point of tangency and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second point on the graph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4166DF-6018-B628-C263-A8EFFF999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20" y="1277111"/>
                <a:ext cx="6482080" cy="1384995"/>
              </a:xfrm>
              <a:prstGeom prst="rect">
                <a:avLst/>
              </a:prstGeom>
              <a:blipFill>
                <a:blip r:embed="rId4"/>
                <a:stretch>
                  <a:fillRect l="-2070" t="-4386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ngent Line Approximation">
            <a:extLst>
              <a:ext uri="{FF2B5EF4-FFF2-40B4-BE49-F238E27FC236}">
                <a16:creationId xmlns:a16="http://schemas.microsoft.com/office/drawing/2014/main" id="{91C20A58-924C-9966-0EBC-D2AFFA4C5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77" y="2607954"/>
            <a:ext cx="8303445" cy="3640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9EF83-FD3E-A48D-1F97-47C5D5A443DD}"/>
              </a:ext>
            </a:extLst>
          </p:cNvPr>
          <p:cNvSpPr txBox="1"/>
          <p:nvPr/>
        </p:nvSpPr>
        <p:spPr>
          <a:xfrm>
            <a:off x="1000759" y="0"/>
            <a:ext cx="1019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Tangent Line with Slope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/>
              <p:nvPr/>
            </p:nvSpPr>
            <p:spPr>
              <a:xfrm>
                <a:off x="2523419" y="889000"/>
                <a:ext cx="7398436" cy="143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l-GR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19" y="889000"/>
                <a:ext cx="7398436" cy="1433534"/>
              </a:xfrm>
              <a:prstGeom prst="rect">
                <a:avLst/>
              </a:prstGeom>
              <a:blipFill>
                <a:blip r:embed="rId3"/>
                <a:stretch>
                  <a:fillRect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18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9EF83-FD3E-A48D-1F97-47C5D5A443DD}"/>
              </a:ext>
            </a:extLst>
          </p:cNvPr>
          <p:cNvSpPr txBox="1"/>
          <p:nvPr/>
        </p:nvSpPr>
        <p:spPr>
          <a:xfrm>
            <a:off x="1000760" y="-71120"/>
            <a:ext cx="1019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a Derivative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/>
              <p:nvPr/>
            </p:nvSpPr>
            <p:spPr>
              <a:xfrm>
                <a:off x="905252" y="759877"/>
                <a:ext cx="10381496" cy="143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𝒕𝒂𝒏</m:t>
                          </m:r>
                        </m:sub>
                      </m:sSub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l-GR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l-GR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2" y="759877"/>
                <a:ext cx="10381496" cy="1433534"/>
              </a:xfrm>
              <a:prstGeom prst="rect">
                <a:avLst/>
              </a:prstGeom>
              <a:blipFill>
                <a:blip r:embed="rId2"/>
                <a:stretch>
                  <a:fillRect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4632F9-B423-A755-D745-F507C977DDDE}"/>
                  </a:ext>
                </a:extLst>
              </p:cNvPr>
              <p:cNvSpPr txBox="1"/>
              <p:nvPr/>
            </p:nvSpPr>
            <p:spPr>
              <a:xfrm>
                <a:off x="905252" y="2712233"/>
                <a:ext cx="9746707" cy="143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𝒕𝒂𝒏</m:t>
                          </m:r>
                        </m:sub>
                      </m:sSub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4632F9-B423-A755-D745-F507C977D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52" y="2712233"/>
                <a:ext cx="9746707" cy="1433534"/>
              </a:xfrm>
              <a:prstGeom prst="rect">
                <a:avLst/>
              </a:prstGeom>
              <a:blipFill>
                <a:blip r:embed="rId3"/>
                <a:stretch>
                  <a:fillRect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6B750AE-ED09-381E-C18B-D12A72D09613}"/>
              </a:ext>
            </a:extLst>
          </p:cNvPr>
          <p:cNvSpPr txBox="1"/>
          <p:nvPr/>
        </p:nvSpPr>
        <p:spPr>
          <a:xfrm>
            <a:off x="5321405" y="231652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9B4B5-B907-F673-4213-F64319267506}"/>
                  </a:ext>
                </a:extLst>
              </p:cNvPr>
              <p:cNvSpPr txBox="1"/>
              <p:nvPr/>
            </p:nvSpPr>
            <p:spPr>
              <a:xfrm>
                <a:off x="1441607" y="4415165"/>
                <a:ext cx="86739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read as “f prime of x” can also be written as: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99B4B5-B907-F673-4213-F6431926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07" y="4415165"/>
                <a:ext cx="8673995" cy="584775"/>
              </a:xfrm>
              <a:prstGeom prst="rect">
                <a:avLst/>
              </a:prstGeom>
              <a:blipFill>
                <a:blip r:embed="rId4"/>
                <a:stretch>
                  <a:fillRect t="-13542" r="-2249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DF585-177F-839A-BB85-59AE1F163CC0}"/>
                  </a:ext>
                </a:extLst>
              </p:cNvPr>
              <p:cNvSpPr txBox="1"/>
              <p:nvPr/>
            </p:nvSpPr>
            <p:spPr>
              <a:xfrm>
                <a:off x="3379583" y="4999940"/>
                <a:ext cx="5432834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DF585-177F-839A-BB85-59AE1F163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583" y="4999940"/>
                <a:ext cx="5432834" cy="1169231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7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Find the slope of the graph of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Then, find the equation of the tangent line.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12896"/>
              </a:xfrm>
              <a:prstGeom prst="rect">
                <a:avLst/>
              </a:prstGeom>
              <a:blipFill>
                <a:blip r:embed="rId2"/>
                <a:stretch>
                  <a:fillRect l="-1600" t="-7035" r="-2250" b="-2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07E760-FEBA-6C3A-0877-BE83DD6C9AE7}"/>
                  </a:ext>
                </a:extLst>
              </p14:cNvPr>
              <p14:cNvContentPartPr/>
              <p14:nvPr/>
            </p14:nvContentPartPr>
            <p14:xfrm>
              <a:off x="474120" y="1229400"/>
              <a:ext cx="1904040" cy="89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07E760-FEBA-6C3A-0877-BE83DD6C9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760" y="1220040"/>
                <a:ext cx="1922760" cy="9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86549D3-8F27-AABD-1365-A16838AA12F8}"/>
              </a:ext>
            </a:extLst>
          </p:cNvPr>
          <p:cNvGrpSpPr/>
          <p:nvPr/>
        </p:nvGrpSpPr>
        <p:grpSpPr>
          <a:xfrm>
            <a:off x="2506030" y="1101390"/>
            <a:ext cx="3481920" cy="787320"/>
            <a:chOff x="2506030" y="1101390"/>
            <a:chExt cx="3481920" cy="78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FCE5B7-89AE-11FB-910F-4FCEFCF8C43C}"/>
                    </a:ext>
                  </a:extLst>
                </p14:cNvPr>
                <p14:cNvContentPartPr/>
                <p14:nvPr/>
              </p14:nvContentPartPr>
              <p14:xfrm>
                <a:off x="2716990" y="1347990"/>
                <a:ext cx="5976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FCE5B7-89AE-11FB-910F-4FCEFCF8C43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99350" y="1330350"/>
                  <a:ext cx="95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30A762-F107-08AC-400A-A7EFF33A59BA}"/>
                    </a:ext>
                  </a:extLst>
                </p14:cNvPr>
                <p14:cNvContentPartPr/>
                <p14:nvPr/>
              </p14:nvContentPartPr>
              <p14:xfrm>
                <a:off x="2665510" y="1381830"/>
                <a:ext cx="214200" cy="22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30A762-F107-08AC-400A-A7EFF33A59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7510" y="1363830"/>
                  <a:ext cx="249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8774B4D-9863-DC1E-664F-40BC6944AD04}"/>
                    </a:ext>
                  </a:extLst>
                </p14:cNvPr>
                <p14:cNvContentPartPr/>
                <p14:nvPr/>
              </p14:nvContentPartPr>
              <p14:xfrm>
                <a:off x="2970790" y="1343670"/>
                <a:ext cx="65880" cy="25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8774B4D-9863-DC1E-664F-40BC6944AD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52790" y="1326030"/>
                  <a:ext cx="101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5C206A-9699-5E87-6394-66FE714CEC29}"/>
                    </a:ext>
                  </a:extLst>
                </p14:cNvPr>
                <p14:cNvContentPartPr/>
                <p14:nvPr/>
              </p14:nvContentPartPr>
              <p14:xfrm>
                <a:off x="2900590" y="1455630"/>
                <a:ext cx="179280" cy="59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5C206A-9699-5E87-6394-66FE714CEC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2950" y="1437990"/>
                  <a:ext cx="214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5C0750-6A40-373A-C2F2-9BFAEA87BE97}"/>
                    </a:ext>
                  </a:extLst>
                </p14:cNvPr>
                <p14:cNvContentPartPr/>
                <p14:nvPr/>
              </p14:nvContentPartPr>
              <p14:xfrm>
                <a:off x="3132430" y="1302270"/>
                <a:ext cx="241560" cy="26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5C0750-6A40-373A-C2F2-9BFAEA87BE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14790" y="1284270"/>
                  <a:ext cx="277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D15425-4314-CFD9-CA2D-0C6EE977E021}"/>
                    </a:ext>
                  </a:extLst>
                </p14:cNvPr>
                <p14:cNvContentPartPr/>
                <p14:nvPr/>
              </p14:nvContentPartPr>
              <p14:xfrm>
                <a:off x="3418270" y="1277070"/>
                <a:ext cx="43560" cy="22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D15425-4314-CFD9-CA2D-0C6EE977E0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00630" y="1259070"/>
                  <a:ext cx="79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3E3F82-05C5-DEB1-0845-EF62B317AA9D}"/>
                    </a:ext>
                  </a:extLst>
                </p14:cNvPr>
                <p14:cNvContentPartPr/>
                <p14:nvPr/>
              </p14:nvContentPartPr>
              <p14:xfrm>
                <a:off x="3372190" y="1315950"/>
                <a:ext cx="225360" cy="20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3E3F82-05C5-DEB1-0845-EF62B317AA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54190" y="1297950"/>
                  <a:ext cx="261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80EAF2-85E6-1567-F449-7462DA492C54}"/>
                    </a:ext>
                  </a:extLst>
                </p14:cNvPr>
                <p14:cNvContentPartPr/>
                <p14:nvPr/>
              </p14:nvContentPartPr>
              <p14:xfrm>
                <a:off x="3538150" y="1157910"/>
                <a:ext cx="130320" cy="39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80EAF2-85E6-1567-F449-7462DA492C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20150" y="1140270"/>
                  <a:ext cx="165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72CCF8-BC61-B02B-C60F-97C3CE7B1C7E}"/>
                    </a:ext>
                  </a:extLst>
                </p14:cNvPr>
                <p14:cNvContentPartPr/>
                <p14:nvPr/>
              </p14:nvContentPartPr>
              <p14:xfrm>
                <a:off x="3691510" y="1118670"/>
                <a:ext cx="156240" cy="20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72CCF8-BC61-B02B-C60F-97C3CE7B1C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3870" y="1100670"/>
                  <a:ext cx="191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2D31CF-7D10-69CA-A4E3-98FE9FF31B73}"/>
                    </a:ext>
                  </a:extLst>
                </p14:cNvPr>
                <p14:cNvContentPartPr/>
                <p14:nvPr/>
              </p14:nvContentPartPr>
              <p14:xfrm>
                <a:off x="4134310" y="1192470"/>
                <a:ext cx="44640" cy="25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2D31CF-7D10-69CA-A4E3-98FE9FF31B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16310" y="1174470"/>
                  <a:ext cx="80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A674FE-DEFF-9F64-F5BB-50AF27B08C90}"/>
                    </a:ext>
                  </a:extLst>
                </p14:cNvPr>
                <p14:cNvContentPartPr/>
                <p14:nvPr/>
              </p14:nvContentPartPr>
              <p14:xfrm>
                <a:off x="4058350" y="1311630"/>
                <a:ext cx="191880" cy="4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A674FE-DEFF-9F64-F5BB-50AF27B08C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0350" y="1293630"/>
                  <a:ext cx="227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324DDE-C708-8E9D-AB84-9CF9A1581B7F}"/>
                    </a:ext>
                  </a:extLst>
                </p14:cNvPr>
                <p14:cNvContentPartPr/>
                <p14:nvPr/>
              </p14:nvContentPartPr>
              <p14:xfrm>
                <a:off x="4264990" y="1151430"/>
                <a:ext cx="90000" cy="332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324DDE-C708-8E9D-AB84-9CF9A1581B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46990" y="1133430"/>
                  <a:ext cx="125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5D853A-3EB9-1A92-3C31-D7B0A79E58F6}"/>
                    </a:ext>
                  </a:extLst>
                </p14:cNvPr>
                <p14:cNvContentPartPr/>
                <p14:nvPr/>
              </p14:nvContentPartPr>
              <p14:xfrm>
                <a:off x="4541830" y="1342950"/>
                <a:ext cx="188280" cy="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5D853A-3EB9-1A92-3C31-D7B0A79E58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23830" y="1325310"/>
                  <a:ext cx="223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83A326-E9D6-C230-9E1E-8ED927896AD5}"/>
                    </a:ext>
                  </a:extLst>
                </p14:cNvPr>
                <p14:cNvContentPartPr/>
                <p14:nvPr/>
              </p14:nvContentPartPr>
              <p14:xfrm>
                <a:off x="4853230" y="1108230"/>
                <a:ext cx="122400" cy="38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83A326-E9D6-C230-9E1E-8ED927896A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35590" y="1090590"/>
                  <a:ext cx="158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19E156D-AC46-2547-832A-28498B8B9D7C}"/>
                    </a:ext>
                  </a:extLst>
                </p14:cNvPr>
                <p14:cNvContentPartPr/>
                <p14:nvPr/>
              </p14:nvContentPartPr>
              <p14:xfrm>
                <a:off x="5115670" y="1248990"/>
                <a:ext cx="59760" cy="25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19E156D-AC46-2547-832A-28498B8B9D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8030" y="1231350"/>
                  <a:ext cx="95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FC7432-466F-A61E-D15C-84B3B83DADB2}"/>
                    </a:ext>
                  </a:extLst>
                </p14:cNvPr>
                <p14:cNvContentPartPr/>
                <p14:nvPr/>
              </p14:nvContentPartPr>
              <p14:xfrm>
                <a:off x="5087950" y="1284990"/>
                <a:ext cx="131040" cy="17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FC7432-466F-A61E-D15C-84B3B83DAD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69950" y="1266990"/>
                  <a:ext cx="166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F1BB65-6022-91B0-D4E0-301B8F51B7A4}"/>
                    </a:ext>
                  </a:extLst>
                </p14:cNvPr>
                <p14:cNvContentPartPr/>
                <p14:nvPr/>
              </p14:nvContentPartPr>
              <p14:xfrm>
                <a:off x="5232670" y="1122270"/>
                <a:ext cx="171000" cy="20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F1BB65-6022-91B0-D4E0-301B8F51B7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15030" y="1104630"/>
                  <a:ext cx="206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2BAAD9-C7A1-6DF5-129E-1890DFCE074E}"/>
                    </a:ext>
                  </a:extLst>
                </p14:cNvPr>
                <p14:cNvContentPartPr/>
                <p14:nvPr/>
              </p14:nvContentPartPr>
              <p14:xfrm>
                <a:off x="5429230" y="1358790"/>
                <a:ext cx="200520" cy="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2BAAD9-C7A1-6DF5-129E-1890DFCE07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11590" y="1341150"/>
                  <a:ext cx="236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20D142-8C4E-0122-0364-0745CB98338B}"/>
                    </a:ext>
                  </a:extLst>
                </p14:cNvPr>
                <p14:cNvContentPartPr/>
                <p14:nvPr/>
              </p14:nvContentPartPr>
              <p14:xfrm>
                <a:off x="5531110" y="1300110"/>
                <a:ext cx="39240" cy="19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20D142-8C4E-0122-0364-0745CB9833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13470" y="1282110"/>
                  <a:ext cx="74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376ED2-BCAC-D787-E2E8-734EC0314AE9}"/>
                    </a:ext>
                  </a:extLst>
                </p14:cNvPr>
                <p14:cNvContentPartPr/>
                <p14:nvPr/>
              </p14:nvContentPartPr>
              <p14:xfrm>
                <a:off x="5717230" y="1226670"/>
                <a:ext cx="90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376ED2-BCAC-D787-E2E8-734EC0314A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99230" y="1209030"/>
                  <a:ext cx="1256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D5BC2E-AFDD-C7C2-79D8-A0432880B3D0}"/>
                    </a:ext>
                  </a:extLst>
                </p14:cNvPr>
                <p14:cNvContentPartPr/>
                <p14:nvPr/>
              </p14:nvContentPartPr>
              <p14:xfrm>
                <a:off x="5785270" y="1101390"/>
                <a:ext cx="147600" cy="40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D5BC2E-AFDD-C7C2-79D8-A0432880B3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67630" y="1083390"/>
                  <a:ext cx="1832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5D19D4-A0A9-CC58-E1FD-C91B84CD7B73}"/>
                    </a:ext>
                  </a:extLst>
                </p14:cNvPr>
                <p14:cNvContentPartPr/>
                <p14:nvPr/>
              </p14:nvContentPartPr>
              <p14:xfrm>
                <a:off x="2506030" y="1675230"/>
                <a:ext cx="3481920" cy="21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5D19D4-A0A9-CC58-E1FD-C91B84CD7B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88390" y="1657590"/>
                  <a:ext cx="3517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B41457-6730-F5A0-ACB1-0A81196CDA59}"/>
                    </a:ext>
                  </a:extLst>
                </p14:cNvPr>
                <p14:cNvContentPartPr/>
                <p14:nvPr/>
              </p14:nvContentPartPr>
              <p14:xfrm>
                <a:off x="2550670" y="1248990"/>
                <a:ext cx="128160" cy="47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B41457-6730-F5A0-ACB1-0A81196CDA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32670" y="1231350"/>
                  <a:ext cx="16380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8A1A65-35C5-2C41-C61C-81BB693E2F5C}"/>
              </a:ext>
            </a:extLst>
          </p:cNvPr>
          <p:cNvGrpSpPr/>
          <p:nvPr/>
        </p:nvGrpSpPr>
        <p:grpSpPr>
          <a:xfrm>
            <a:off x="3616990" y="1868910"/>
            <a:ext cx="727200" cy="389160"/>
            <a:chOff x="3616990" y="1868910"/>
            <a:chExt cx="72720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913566-90CF-F272-CF87-E344D17E96D4}"/>
                    </a:ext>
                  </a:extLst>
                </p14:cNvPr>
                <p14:cNvContentPartPr/>
                <p14:nvPr/>
              </p14:nvContentPartPr>
              <p14:xfrm>
                <a:off x="3616990" y="1868910"/>
                <a:ext cx="369000" cy="38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913566-90CF-F272-CF87-E344D17E96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98990" y="1851270"/>
                  <a:ext cx="404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B3D8E1-87AB-3C65-54CE-5F70E3EB50C7}"/>
                    </a:ext>
                  </a:extLst>
                </p14:cNvPr>
                <p14:cNvContentPartPr/>
                <p14:nvPr/>
              </p14:nvContentPartPr>
              <p14:xfrm>
                <a:off x="4104790" y="1870350"/>
                <a:ext cx="124560" cy="32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B3D8E1-87AB-3C65-54CE-5F70E3EB50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87150" y="1852710"/>
                  <a:ext cx="160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463049-FF1E-9CBD-9053-C3293F3C3655}"/>
                    </a:ext>
                  </a:extLst>
                </p14:cNvPr>
                <p14:cNvContentPartPr/>
                <p14:nvPr/>
              </p14:nvContentPartPr>
              <p14:xfrm>
                <a:off x="4047550" y="1905990"/>
                <a:ext cx="296640" cy="29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463049-FF1E-9CBD-9053-C3293F3C36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29550" y="1888350"/>
                  <a:ext cx="33228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255B5C-DCF8-EDCD-A899-C66B8AA72F96}"/>
                  </a:ext>
                </a:extLst>
              </p14:cNvPr>
              <p14:cNvContentPartPr/>
              <p14:nvPr/>
            </p14:nvContentPartPr>
            <p14:xfrm>
              <a:off x="6352270" y="1633830"/>
              <a:ext cx="179280" cy="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255B5C-DCF8-EDCD-A899-C66B8AA72F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334270" y="1616190"/>
                <a:ext cx="214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B5C4331-BBCB-1C01-D38C-E028471A80C6}"/>
                  </a:ext>
                </a:extLst>
              </p14:cNvPr>
              <p14:cNvContentPartPr/>
              <p14:nvPr/>
            </p14:nvContentPartPr>
            <p14:xfrm>
              <a:off x="6344350" y="1781430"/>
              <a:ext cx="197640" cy="1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B5C4331-BBCB-1C01-D38C-E028471A80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26350" y="1763790"/>
                <a:ext cx="23328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2E1E77D-C8AD-027D-3C95-548388233B0E}"/>
              </a:ext>
            </a:extLst>
          </p:cNvPr>
          <p:cNvGrpSpPr/>
          <p:nvPr/>
        </p:nvGrpSpPr>
        <p:grpSpPr>
          <a:xfrm>
            <a:off x="6840430" y="1200390"/>
            <a:ext cx="580320" cy="556920"/>
            <a:chOff x="6840430" y="1200390"/>
            <a:chExt cx="58032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3E870B-A606-559A-60AC-CB18C35E9993}"/>
                    </a:ext>
                  </a:extLst>
                </p14:cNvPr>
                <p14:cNvContentPartPr/>
                <p14:nvPr/>
              </p14:nvContentPartPr>
              <p14:xfrm>
                <a:off x="6840430" y="1200390"/>
                <a:ext cx="231120" cy="55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3E870B-A606-559A-60AC-CB18C35E99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22430" y="1182750"/>
                  <a:ext cx="2667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03A309-1484-1370-ACF9-72A0245D9BFC}"/>
                    </a:ext>
                  </a:extLst>
                </p14:cNvPr>
                <p14:cNvContentPartPr/>
                <p14:nvPr/>
              </p14:nvContentPartPr>
              <p14:xfrm>
                <a:off x="7126270" y="1399110"/>
                <a:ext cx="17640" cy="27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03A309-1484-1370-ACF9-72A0245D9B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08630" y="1381110"/>
                  <a:ext cx="53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B67540-3AB0-6741-BC18-98A3E3C56EAC}"/>
                    </a:ext>
                  </a:extLst>
                </p14:cNvPr>
                <p14:cNvContentPartPr/>
                <p14:nvPr/>
              </p14:nvContentPartPr>
              <p14:xfrm>
                <a:off x="7211590" y="1534470"/>
                <a:ext cx="209160" cy="15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B67540-3AB0-6741-BC18-98A3E3C56E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93950" y="1516470"/>
                  <a:ext cx="244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936E8D-B0DC-41B7-C39C-8F628B4F89FC}"/>
                    </a:ext>
                  </a:extLst>
                </p14:cNvPr>
                <p14:cNvContentPartPr/>
                <p14:nvPr/>
              </p14:nvContentPartPr>
              <p14:xfrm>
                <a:off x="7132750" y="1409910"/>
                <a:ext cx="2520" cy="1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936E8D-B0DC-41B7-C39C-8F628B4F89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15110" y="1391910"/>
                  <a:ext cx="38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D9D2BB-D007-4969-7EAD-E9B5CE0FF541}"/>
              </a:ext>
            </a:extLst>
          </p:cNvPr>
          <p:cNvGrpSpPr/>
          <p:nvPr/>
        </p:nvGrpSpPr>
        <p:grpSpPr>
          <a:xfrm>
            <a:off x="6821350" y="1914270"/>
            <a:ext cx="835200" cy="301680"/>
            <a:chOff x="6821350" y="1914270"/>
            <a:chExt cx="8352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3D3D6A-0C8B-B641-E334-ED0D395AC93B}"/>
                    </a:ext>
                  </a:extLst>
                </p14:cNvPr>
                <p14:cNvContentPartPr/>
                <p14:nvPr/>
              </p14:nvContentPartPr>
              <p14:xfrm>
                <a:off x="6821350" y="1931550"/>
                <a:ext cx="252360" cy="284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3D3D6A-0C8B-B641-E334-ED0D395AC9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03710" y="1913550"/>
                  <a:ext cx="288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A2A48C-7F5D-A677-6480-7ADC91F4F04D}"/>
                    </a:ext>
                  </a:extLst>
                </p14:cNvPr>
                <p14:cNvContentPartPr/>
                <p14:nvPr/>
              </p14:nvContentPartPr>
              <p14:xfrm>
                <a:off x="7119790" y="1914270"/>
                <a:ext cx="56160" cy="28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A2A48C-7F5D-A677-6480-7ADC91F4F0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02150" y="1896270"/>
                  <a:ext cx="91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BE00C5-1096-47B7-B16F-E5C7ABDFDC20}"/>
                    </a:ext>
                  </a:extLst>
                </p14:cNvPr>
                <p14:cNvContentPartPr/>
                <p14:nvPr/>
              </p14:nvContentPartPr>
              <p14:xfrm>
                <a:off x="7092430" y="1922190"/>
                <a:ext cx="178920" cy="234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BE00C5-1096-47B7-B16F-E5C7ABDFDC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74790" y="1904190"/>
                  <a:ext cx="214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E03703-9038-72F4-00F8-FAE55D17FAD8}"/>
                    </a:ext>
                  </a:extLst>
                </p14:cNvPr>
                <p14:cNvContentPartPr/>
                <p14:nvPr/>
              </p14:nvContentPartPr>
              <p14:xfrm>
                <a:off x="7246150" y="2005350"/>
                <a:ext cx="132480" cy="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E03703-9038-72F4-00F8-FAE55D17FAD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28150" y="1987350"/>
                  <a:ext cx="16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30DD5F-83E5-CD98-203E-444DB7F395B8}"/>
                    </a:ext>
                  </a:extLst>
                </p14:cNvPr>
                <p14:cNvContentPartPr/>
                <p14:nvPr/>
              </p14:nvContentPartPr>
              <p14:xfrm>
                <a:off x="7321750" y="1925790"/>
                <a:ext cx="91080" cy="166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30DD5F-83E5-CD98-203E-444DB7F395B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03750" y="1907790"/>
                  <a:ext cx="12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F5C4D7-3834-1089-DAD5-FF7FE597FC9D}"/>
                    </a:ext>
                  </a:extLst>
                </p14:cNvPr>
                <p14:cNvContentPartPr/>
                <p14:nvPr/>
              </p14:nvContentPartPr>
              <p14:xfrm>
                <a:off x="7505710" y="1957470"/>
                <a:ext cx="150840" cy="209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F5C4D7-3834-1089-DAD5-FF7FE597FC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88070" y="1939830"/>
                  <a:ext cx="1864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71EFD1D-7E4D-A9CB-ACE4-FF499F568F3B}"/>
              </a:ext>
            </a:extLst>
          </p:cNvPr>
          <p:cNvGrpSpPr/>
          <p:nvPr/>
        </p:nvGrpSpPr>
        <p:grpSpPr>
          <a:xfrm>
            <a:off x="9142630" y="1812390"/>
            <a:ext cx="658080" cy="403560"/>
            <a:chOff x="9142630" y="1812390"/>
            <a:chExt cx="658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31F942-2313-EF20-4E43-7987C4107F74}"/>
                    </a:ext>
                  </a:extLst>
                </p14:cNvPr>
                <p14:cNvContentPartPr/>
                <p14:nvPr/>
              </p14:nvContentPartPr>
              <p14:xfrm>
                <a:off x="9142630" y="1878270"/>
                <a:ext cx="354240" cy="324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31F942-2313-EF20-4E43-7987C4107F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24630" y="1860630"/>
                  <a:ext cx="3898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ACB541-CC78-207D-BE57-969F70B99648}"/>
                    </a:ext>
                  </a:extLst>
                </p14:cNvPr>
                <p14:cNvContentPartPr/>
                <p14:nvPr/>
              </p14:nvContentPartPr>
              <p14:xfrm>
                <a:off x="9595150" y="1812390"/>
                <a:ext cx="133200" cy="37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ACB541-CC78-207D-BE57-969F70B996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77510" y="1794750"/>
                  <a:ext cx="168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FE94D2-D73E-8DDB-DA75-97F532E795C0}"/>
                    </a:ext>
                  </a:extLst>
                </p14:cNvPr>
                <p14:cNvContentPartPr/>
                <p14:nvPr/>
              </p14:nvContentPartPr>
              <p14:xfrm>
                <a:off x="9514150" y="1900590"/>
                <a:ext cx="286560" cy="31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FE94D2-D73E-8DDB-DA75-97F532E795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96510" y="1882950"/>
                  <a:ext cx="32220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98A9475-2E61-8B13-F927-FE0035F7B505}"/>
                  </a:ext>
                </a:extLst>
              </p14:cNvPr>
              <p14:cNvContentPartPr/>
              <p14:nvPr/>
            </p14:nvContentPartPr>
            <p14:xfrm>
              <a:off x="7627030" y="1294350"/>
              <a:ext cx="316080" cy="383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98A9475-2E61-8B13-F927-FE0035F7B5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09390" y="1276350"/>
                <a:ext cx="35172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B6B100A-E188-86AF-A2C2-0A07E740D3EE}"/>
              </a:ext>
            </a:extLst>
          </p:cNvPr>
          <p:cNvGrpSpPr/>
          <p:nvPr/>
        </p:nvGrpSpPr>
        <p:grpSpPr>
          <a:xfrm>
            <a:off x="10013470" y="1155750"/>
            <a:ext cx="1403280" cy="403200"/>
            <a:chOff x="10013470" y="1155750"/>
            <a:chExt cx="14032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22C13B-D912-D913-83C7-A4D2EE594AE6}"/>
                    </a:ext>
                  </a:extLst>
                </p14:cNvPr>
                <p14:cNvContentPartPr/>
                <p14:nvPr/>
              </p14:nvContentPartPr>
              <p14:xfrm>
                <a:off x="10535830" y="1224510"/>
                <a:ext cx="285840" cy="32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22C13B-D912-D913-83C7-A4D2EE594A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18190" y="1206870"/>
                  <a:ext cx="321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B40014-44D8-1B8D-BE47-C352906DFEFF}"/>
                    </a:ext>
                  </a:extLst>
                </p14:cNvPr>
                <p14:cNvContentPartPr/>
                <p14:nvPr/>
              </p14:nvContentPartPr>
              <p14:xfrm>
                <a:off x="10013470" y="1261950"/>
                <a:ext cx="307440" cy="29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B40014-44D8-1B8D-BE47-C352906DFE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95830" y="1244310"/>
                  <a:ext cx="343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A1153C-89F1-3E58-ED7A-192054F77B7C}"/>
                    </a:ext>
                  </a:extLst>
                </p14:cNvPr>
                <p14:cNvContentPartPr/>
                <p14:nvPr/>
              </p14:nvContentPartPr>
              <p14:xfrm>
                <a:off x="11109310" y="1155750"/>
                <a:ext cx="307440" cy="33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A1153C-89F1-3E58-ED7A-192054F77B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91310" y="1138110"/>
                  <a:ext cx="3430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15E42ED-BAEF-3C7D-26FB-038C6EFBF43C}"/>
                  </a:ext>
                </a:extLst>
              </p14:cNvPr>
              <p14:cNvContentPartPr/>
              <p14:nvPr/>
            </p14:nvContentPartPr>
            <p14:xfrm>
              <a:off x="621790" y="3319140"/>
              <a:ext cx="192960" cy="23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15E42ED-BAEF-3C7D-26FB-038C6EFBF43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3790" y="3301140"/>
                <a:ext cx="2286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F3BB72D-408B-B5E9-7D54-B7530C47ACFA}"/>
                  </a:ext>
                </a:extLst>
              </p14:cNvPr>
              <p14:cNvContentPartPr/>
              <p14:nvPr/>
            </p14:nvContentPartPr>
            <p14:xfrm>
              <a:off x="672550" y="3540900"/>
              <a:ext cx="250200" cy="17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F3BB72D-408B-B5E9-7D54-B7530C47ACF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4910" y="3522900"/>
                <a:ext cx="2858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98934A0-F106-E72D-B22D-C69ADC9CAF98}"/>
              </a:ext>
            </a:extLst>
          </p:cNvPr>
          <p:cNvGrpSpPr/>
          <p:nvPr/>
        </p:nvGrpSpPr>
        <p:grpSpPr>
          <a:xfrm>
            <a:off x="1152790" y="2801820"/>
            <a:ext cx="663480" cy="555480"/>
            <a:chOff x="1152790" y="2801820"/>
            <a:chExt cx="66348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023AE0-5756-23F5-06F3-4275730FAFDF}"/>
                    </a:ext>
                  </a:extLst>
                </p14:cNvPr>
                <p14:cNvContentPartPr/>
                <p14:nvPr/>
              </p14:nvContentPartPr>
              <p14:xfrm>
                <a:off x="1152790" y="2801820"/>
                <a:ext cx="262080" cy="55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023AE0-5756-23F5-06F3-4275730FAF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5150" y="2784180"/>
                  <a:ext cx="2977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C9C51E-206C-FB98-BC4E-D6314A4A7055}"/>
                    </a:ext>
                  </a:extLst>
                </p14:cNvPr>
                <p14:cNvContentPartPr/>
                <p14:nvPr/>
              </p14:nvContentPartPr>
              <p14:xfrm>
                <a:off x="1477150" y="3252540"/>
                <a:ext cx="29160" cy="4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C9C51E-206C-FB98-BC4E-D6314A4A70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59510" y="3234540"/>
                  <a:ext cx="64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8FC5ADF-615F-F5AA-A798-7A281FD2E894}"/>
                    </a:ext>
                  </a:extLst>
                </p14:cNvPr>
                <p14:cNvContentPartPr/>
                <p14:nvPr/>
              </p14:nvContentPartPr>
              <p14:xfrm>
                <a:off x="1383190" y="3015660"/>
                <a:ext cx="40680" cy="5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8FC5ADF-615F-F5AA-A798-7A281FD2E8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65190" y="2997660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700EB35-0200-4E9E-3AAC-7BD0E6E85E2E}"/>
                    </a:ext>
                  </a:extLst>
                </p14:cNvPr>
                <p14:cNvContentPartPr/>
                <p14:nvPr/>
              </p14:nvContentPartPr>
              <p14:xfrm>
                <a:off x="1563910" y="3144900"/>
                <a:ext cx="252360" cy="20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700EB35-0200-4E9E-3AAC-7BD0E6E85E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45910" y="3126900"/>
                  <a:ext cx="2880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C374D8F-F1E1-B12E-295A-D2FAF8F00008}"/>
              </a:ext>
            </a:extLst>
          </p:cNvPr>
          <p:cNvGrpSpPr/>
          <p:nvPr/>
        </p:nvGrpSpPr>
        <p:grpSpPr>
          <a:xfrm>
            <a:off x="1069630" y="3529740"/>
            <a:ext cx="1041840" cy="324720"/>
            <a:chOff x="1069630" y="3529740"/>
            <a:chExt cx="1041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956B8F-B468-6D0F-5763-AF84B7CC49F5}"/>
                    </a:ext>
                  </a:extLst>
                </p14:cNvPr>
                <p14:cNvContentPartPr/>
                <p14:nvPr/>
              </p14:nvContentPartPr>
              <p14:xfrm>
                <a:off x="1069630" y="3559980"/>
                <a:ext cx="270360" cy="294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956B8F-B468-6D0F-5763-AF84B7CC49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1630" y="3542340"/>
                  <a:ext cx="306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32BFE5-B4D9-64A6-253B-3388FBD344AB}"/>
                    </a:ext>
                  </a:extLst>
                </p14:cNvPr>
                <p14:cNvContentPartPr/>
                <p14:nvPr/>
              </p14:nvContentPartPr>
              <p14:xfrm>
                <a:off x="1427470" y="3547020"/>
                <a:ext cx="13320" cy="28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32BFE5-B4D9-64A6-253B-3388FBD344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09830" y="3529380"/>
                  <a:ext cx="48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1930ED-C20C-C4FB-DA6A-22E9453F0187}"/>
                    </a:ext>
                  </a:extLst>
                </p14:cNvPr>
                <p14:cNvContentPartPr/>
                <p14:nvPr/>
              </p14:nvContentPartPr>
              <p14:xfrm>
                <a:off x="1334590" y="3577260"/>
                <a:ext cx="231840" cy="229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1930ED-C20C-C4FB-DA6A-22E9453F01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16950" y="3559620"/>
                  <a:ext cx="267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3E03B8-9AB3-0D69-CEE5-EB8797D00FF1}"/>
                    </a:ext>
                  </a:extLst>
                </p14:cNvPr>
                <p14:cNvContentPartPr/>
                <p14:nvPr/>
              </p14:nvContentPartPr>
              <p14:xfrm>
                <a:off x="1557430" y="3628380"/>
                <a:ext cx="164520" cy="3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3E03B8-9AB3-0D69-CEE5-EB8797D00F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39430" y="3610380"/>
                  <a:ext cx="200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497D80-F5D0-6F18-9953-2EACC2D71366}"/>
                    </a:ext>
                  </a:extLst>
                </p14:cNvPr>
                <p14:cNvContentPartPr/>
                <p14:nvPr/>
              </p14:nvContentPartPr>
              <p14:xfrm>
                <a:off x="1634110" y="3563580"/>
                <a:ext cx="186480" cy="18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497D80-F5D0-6F18-9953-2EACC2D713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16470" y="3545580"/>
                  <a:ext cx="222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3C036F4-CC29-40F7-9C1E-FB2642AEDDD7}"/>
                    </a:ext>
                  </a:extLst>
                </p14:cNvPr>
                <p14:cNvContentPartPr/>
                <p14:nvPr/>
              </p14:nvContentPartPr>
              <p14:xfrm>
                <a:off x="1913470" y="3529740"/>
                <a:ext cx="198000" cy="20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3C036F4-CC29-40F7-9C1E-FB2642AEDD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95830" y="3512100"/>
                  <a:ext cx="2336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B1A37B0-7C4F-2397-9CB4-1760E2EC14EB}"/>
              </a:ext>
            </a:extLst>
          </p:cNvPr>
          <p:cNvGrpSpPr/>
          <p:nvPr/>
        </p:nvGrpSpPr>
        <p:grpSpPr>
          <a:xfrm>
            <a:off x="2378230" y="3294660"/>
            <a:ext cx="2351880" cy="542160"/>
            <a:chOff x="2378230" y="3294660"/>
            <a:chExt cx="235188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A8D970E-7D23-AF12-CCDB-324BC9357EBE}"/>
                    </a:ext>
                  </a:extLst>
                </p14:cNvPr>
                <p14:cNvContentPartPr/>
                <p14:nvPr/>
              </p14:nvContentPartPr>
              <p14:xfrm>
                <a:off x="2378230" y="3294660"/>
                <a:ext cx="2351880" cy="15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A8D970E-7D23-AF12-CCDB-324BC9357E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60590" y="3277020"/>
                  <a:ext cx="2387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CEDA0FE-B9EE-6BF7-B9F5-EB65F4EE28D5}"/>
                    </a:ext>
                  </a:extLst>
                </p14:cNvPr>
                <p14:cNvContentPartPr/>
                <p14:nvPr/>
              </p14:nvContentPartPr>
              <p14:xfrm>
                <a:off x="3220630" y="3534060"/>
                <a:ext cx="356400" cy="30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CEDA0FE-B9EE-6BF7-B9F5-EB65F4EE28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02630" y="3516060"/>
                  <a:ext cx="392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54D4232-209D-FA1B-7A89-21BC0630281B}"/>
                    </a:ext>
                  </a:extLst>
                </p14:cNvPr>
                <p14:cNvContentPartPr/>
                <p14:nvPr/>
              </p14:nvContentPartPr>
              <p14:xfrm>
                <a:off x="3628150" y="3509580"/>
                <a:ext cx="72720" cy="32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54D4232-209D-FA1B-7A89-21BC063028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10510" y="3491580"/>
                  <a:ext cx="1083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6E7053-FE4D-24C8-833F-F826B15CAF8C}"/>
                    </a:ext>
                  </a:extLst>
                </p14:cNvPr>
                <p14:cNvContentPartPr/>
                <p14:nvPr/>
              </p14:nvContentPartPr>
              <p14:xfrm>
                <a:off x="3591430" y="3537300"/>
                <a:ext cx="261000" cy="258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6E7053-FE4D-24C8-833F-F826B15CAF8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73790" y="3519300"/>
                  <a:ext cx="296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C06AFE0-633A-6422-320D-061D6729E093}"/>
              </a:ext>
            </a:extLst>
          </p:cNvPr>
          <p:cNvGrpSpPr/>
          <p:nvPr/>
        </p:nvGrpSpPr>
        <p:grpSpPr>
          <a:xfrm>
            <a:off x="7691830" y="1104630"/>
            <a:ext cx="3865320" cy="593280"/>
            <a:chOff x="7691830" y="1104630"/>
            <a:chExt cx="386532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8439D1-17A0-6D1A-2C2E-B8BB14650F89}"/>
                    </a:ext>
                  </a:extLst>
                </p14:cNvPr>
                <p14:cNvContentPartPr/>
                <p14:nvPr/>
              </p14:nvContentPartPr>
              <p14:xfrm>
                <a:off x="7691830" y="1568670"/>
                <a:ext cx="3865320" cy="12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8439D1-17A0-6D1A-2C2E-B8BB14650F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73830" y="1550670"/>
                  <a:ext cx="3900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505B4B-620F-E859-8D4B-12EEBE28F527}"/>
                    </a:ext>
                  </a:extLst>
                </p14:cNvPr>
                <p14:cNvContentPartPr/>
                <p14:nvPr/>
              </p14:nvContentPartPr>
              <p14:xfrm>
                <a:off x="7727830" y="1340070"/>
                <a:ext cx="70560" cy="261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505B4B-620F-E859-8D4B-12EEBE28F5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09830" y="1322430"/>
                  <a:ext cx="106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127D8B-5D07-BBEC-65E0-25EC7D87D420}"/>
                    </a:ext>
                  </a:extLst>
                </p14:cNvPr>
                <p14:cNvContentPartPr/>
                <p14:nvPr/>
              </p14:nvContentPartPr>
              <p14:xfrm>
                <a:off x="7703710" y="1378590"/>
                <a:ext cx="183960" cy="24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127D8B-5D07-BBEC-65E0-25EC7D87D4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85710" y="1360950"/>
                  <a:ext cx="219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5CBD94-B997-2B2D-2452-BBA76748100E}"/>
                    </a:ext>
                  </a:extLst>
                </p14:cNvPr>
                <p14:cNvContentPartPr/>
                <p14:nvPr/>
              </p14:nvContentPartPr>
              <p14:xfrm>
                <a:off x="7821430" y="1252230"/>
                <a:ext cx="172800" cy="14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5CBD94-B997-2B2D-2452-BBA7674810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03790" y="1234590"/>
                  <a:ext cx="208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4CCB27-79AE-FD9D-5DD3-6E7ABF355676}"/>
                    </a:ext>
                  </a:extLst>
                </p14:cNvPr>
                <p14:cNvContentPartPr/>
                <p14:nvPr/>
              </p14:nvContentPartPr>
              <p14:xfrm>
                <a:off x="8098630" y="1421070"/>
                <a:ext cx="16452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4CCB27-79AE-FD9D-5DD3-6E7ABF3556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80630" y="1403430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EB379E-05B9-56A2-D2A6-BDD6A854F304}"/>
                    </a:ext>
                  </a:extLst>
                </p14:cNvPr>
                <p14:cNvContentPartPr/>
                <p14:nvPr/>
              </p14:nvContentPartPr>
              <p14:xfrm>
                <a:off x="8183950" y="1347270"/>
                <a:ext cx="68400" cy="19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EB379E-05B9-56A2-D2A6-BDD6A854F3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65950" y="1329630"/>
                  <a:ext cx="104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D6377D-BB4E-8D67-1090-62510C230CC1}"/>
                    </a:ext>
                  </a:extLst>
                </p14:cNvPr>
                <p14:cNvContentPartPr/>
                <p14:nvPr/>
              </p14:nvContentPartPr>
              <p14:xfrm>
                <a:off x="9164950" y="1332150"/>
                <a:ext cx="2520" cy="197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D6377D-BB4E-8D67-1090-62510C230C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46950" y="1314510"/>
                  <a:ext cx="38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9E7015-33FC-E2F9-3A97-BA448D50BB7F}"/>
                    </a:ext>
                  </a:extLst>
                </p14:cNvPr>
                <p14:cNvContentPartPr/>
                <p14:nvPr/>
              </p14:nvContentPartPr>
              <p14:xfrm>
                <a:off x="9111310" y="1402710"/>
                <a:ext cx="119880" cy="2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9E7015-33FC-E2F9-3A97-BA448D50BB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93670" y="1384710"/>
                  <a:ext cx="155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322F005-8767-4421-9F5E-20D57F3E3F7C}"/>
                    </a:ext>
                  </a:extLst>
                </p14:cNvPr>
                <p14:cNvContentPartPr/>
                <p14:nvPr/>
              </p14:nvContentPartPr>
              <p14:xfrm>
                <a:off x="9352510" y="1327470"/>
                <a:ext cx="128160" cy="21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322F005-8767-4421-9F5E-20D57F3E3F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34870" y="1309830"/>
                  <a:ext cx="16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69FB9A-2FF1-BEDD-EFB7-7CAE691D6A89}"/>
                    </a:ext>
                  </a:extLst>
                </p14:cNvPr>
                <p14:cNvContentPartPr/>
                <p14:nvPr/>
              </p14:nvContentPartPr>
              <p14:xfrm>
                <a:off x="9529630" y="1309470"/>
                <a:ext cx="11988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69FB9A-2FF1-BEDD-EFB7-7CAE691D6A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11990" y="1291470"/>
                  <a:ext cx="155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76C600-9F7A-6797-E7A6-BB18A7F6B726}"/>
                    </a:ext>
                  </a:extLst>
                </p14:cNvPr>
                <p14:cNvContentPartPr/>
                <p14:nvPr/>
              </p14:nvContentPartPr>
              <p14:xfrm>
                <a:off x="9527110" y="1328550"/>
                <a:ext cx="100800" cy="233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76C600-9F7A-6797-E7A6-BB18A7F6B7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09470" y="1310910"/>
                  <a:ext cx="136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44CFFC-C671-E8A6-CAE3-C37E969A2C92}"/>
                    </a:ext>
                  </a:extLst>
                </p14:cNvPr>
                <p14:cNvContentPartPr/>
                <p14:nvPr/>
              </p14:nvContentPartPr>
              <p14:xfrm>
                <a:off x="9706390" y="1315230"/>
                <a:ext cx="21960" cy="237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44CFFC-C671-E8A6-CAE3-C37E969A2C9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88750" y="1297230"/>
                  <a:ext cx="57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461CC9-6BDD-6296-ABE2-99C9FB805C29}"/>
                    </a:ext>
                  </a:extLst>
                </p14:cNvPr>
                <p14:cNvContentPartPr/>
                <p14:nvPr/>
              </p14:nvContentPartPr>
              <p14:xfrm>
                <a:off x="9263950" y="1296150"/>
                <a:ext cx="46440" cy="271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461CC9-6BDD-6296-ABE2-99C9FB805C2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45950" y="1278510"/>
                  <a:ext cx="82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A1F698-A28E-9BB0-E1B2-BAA9DC42515E}"/>
                    </a:ext>
                  </a:extLst>
                </p14:cNvPr>
                <p14:cNvContentPartPr/>
                <p14:nvPr/>
              </p14:nvContentPartPr>
              <p14:xfrm>
                <a:off x="9746710" y="1167990"/>
                <a:ext cx="151920" cy="147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A1F698-A28E-9BB0-E1B2-BAA9DC4251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29070" y="1150350"/>
                  <a:ext cx="187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676AF9-8470-3EBB-A128-6F898F951F09}"/>
                    </a:ext>
                  </a:extLst>
                </p14:cNvPr>
                <p14:cNvContentPartPr/>
                <p14:nvPr/>
              </p14:nvContentPartPr>
              <p14:xfrm>
                <a:off x="10051630" y="1296510"/>
                <a:ext cx="18000" cy="23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676AF9-8470-3EBB-A128-6F898F951F0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033990" y="1278510"/>
                  <a:ext cx="53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F1F456-FF5D-A66D-F9FF-8178B24044BD}"/>
                    </a:ext>
                  </a:extLst>
                </p14:cNvPr>
                <p14:cNvContentPartPr/>
                <p14:nvPr/>
              </p14:nvContentPartPr>
              <p14:xfrm>
                <a:off x="10000870" y="1399830"/>
                <a:ext cx="143280" cy="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F1F456-FF5D-A66D-F9FF-8178B24044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82870" y="1382190"/>
                  <a:ext cx="178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E0D7DB-71FA-0376-9DBE-1FDF80239EBA}"/>
                    </a:ext>
                  </a:extLst>
                </p14:cNvPr>
                <p14:cNvContentPartPr/>
                <p14:nvPr/>
              </p14:nvContentPartPr>
              <p14:xfrm>
                <a:off x="10211830" y="1281390"/>
                <a:ext cx="45720" cy="259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E0D7DB-71FA-0376-9DBE-1FDF80239E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93830" y="1263390"/>
                  <a:ext cx="81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4E0463-DE28-6EC6-1EC3-3756D5A02712}"/>
                    </a:ext>
                  </a:extLst>
                </p14:cNvPr>
                <p14:cNvContentPartPr/>
                <p14:nvPr/>
              </p14:nvContentPartPr>
              <p14:xfrm>
                <a:off x="10426750" y="1370310"/>
                <a:ext cx="145440" cy="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4E0463-DE28-6EC6-1EC3-3756D5A027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8750" y="1352670"/>
                  <a:ext cx="181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E683BA-4725-75D5-21D9-847BFD7E2372}"/>
                    </a:ext>
                  </a:extLst>
                </p14:cNvPr>
                <p14:cNvContentPartPr/>
                <p14:nvPr/>
              </p14:nvContentPartPr>
              <p14:xfrm>
                <a:off x="10670470" y="1254390"/>
                <a:ext cx="91800" cy="229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E683BA-4725-75D5-21D9-847BFD7E23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52830" y="1236750"/>
                  <a:ext cx="127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D34199-CFAD-072A-6E27-3592BDF1B058}"/>
                    </a:ext>
                  </a:extLst>
                </p14:cNvPr>
                <p14:cNvContentPartPr/>
                <p14:nvPr/>
              </p14:nvContentPartPr>
              <p14:xfrm>
                <a:off x="10615030" y="1282830"/>
                <a:ext cx="196200" cy="19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D34199-CFAD-072A-6E27-3592BDF1B05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97030" y="1264830"/>
                  <a:ext cx="23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0E110A1-8250-6C6E-0422-6C28824DD3B7}"/>
                    </a:ext>
                  </a:extLst>
                </p14:cNvPr>
                <p14:cNvContentPartPr/>
                <p14:nvPr/>
              </p14:nvContentPartPr>
              <p14:xfrm>
                <a:off x="10817350" y="1104630"/>
                <a:ext cx="126000" cy="19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0E110A1-8250-6C6E-0422-6C28824DD3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99350" y="1086630"/>
                  <a:ext cx="161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1C546B-E841-2F7A-18AF-FA83A471B51D}"/>
                    </a:ext>
                  </a:extLst>
                </p14:cNvPr>
                <p14:cNvContentPartPr/>
                <p14:nvPr/>
              </p14:nvContentPartPr>
              <p14:xfrm>
                <a:off x="11128750" y="1358790"/>
                <a:ext cx="100800" cy="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1C546B-E841-2F7A-18AF-FA83A471B5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10750" y="1341150"/>
                  <a:ext cx="136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6C2C13-F017-F865-E77B-953D46BC60BB}"/>
                    </a:ext>
                  </a:extLst>
                </p14:cNvPr>
                <p14:cNvContentPartPr/>
                <p14:nvPr/>
              </p14:nvContentPartPr>
              <p14:xfrm>
                <a:off x="11344750" y="1140630"/>
                <a:ext cx="16920" cy="30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6C2C13-F017-F865-E77B-953D46BC60B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26750" y="1122990"/>
                  <a:ext cx="52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A6D027-7D3D-5FD2-B034-1E64AD40266C}"/>
                    </a:ext>
                  </a:extLst>
                </p14:cNvPr>
                <p14:cNvContentPartPr/>
                <p14:nvPr/>
              </p14:nvContentPartPr>
              <p14:xfrm>
                <a:off x="8303126" y="1321956"/>
                <a:ext cx="137160" cy="197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A6D027-7D3D-5FD2-B034-1E64AD4026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94126" y="1312956"/>
                  <a:ext cx="154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B49564-773F-01F9-0CC3-020B575077C8}"/>
                    </a:ext>
                  </a:extLst>
                </p14:cNvPr>
                <p14:cNvContentPartPr/>
                <p14:nvPr/>
              </p14:nvContentPartPr>
              <p14:xfrm>
                <a:off x="8464406" y="1396476"/>
                <a:ext cx="41400" cy="117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B49564-773F-01F9-0CC3-020B575077C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55766" y="1387476"/>
                  <a:ext cx="59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9C3492B-2E24-6550-9F11-929F0A0EBDCA}"/>
                    </a:ext>
                  </a:extLst>
                </p14:cNvPr>
                <p14:cNvContentPartPr/>
                <p14:nvPr/>
              </p14:nvContentPartPr>
              <p14:xfrm>
                <a:off x="8447126" y="1409076"/>
                <a:ext cx="74520" cy="87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9C3492B-2E24-6550-9F11-929F0A0EBDC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38486" y="1400436"/>
                  <a:ext cx="92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10DDE2-AA4C-B8B2-9E64-3D48233EA997}"/>
                    </a:ext>
                  </a:extLst>
                </p14:cNvPr>
                <p14:cNvContentPartPr/>
                <p14:nvPr/>
              </p14:nvContentPartPr>
              <p14:xfrm>
                <a:off x="8562326" y="1289556"/>
                <a:ext cx="42120" cy="255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10DDE2-AA4C-B8B2-9E64-3D48233EA99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53686" y="1280556"/>
                  <a:ext cx="59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F9827B-BBC4-9067-C693-C247D559DA07}"/>
                    </a:ext>
                  </a:extLst>
                </p14:cNvPr>
                <p14:cNvContentPartPr/>
                <p14:nvPr/>
              </p14:nvContentPartPr>
              <p14:xfrm>
                <a:off x="8648726" y="1342476"/>
                <a:ext cx="131760" cy="150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F9827B-BBC4-9067-C693-C247D559DA0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40086" y="1333476"/>
                  <a:ext cx="149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53BE9C5-7117-7E52-CC8F-AF253CF50E38}"/>
                    </a:ext>
                  </a:extLst>
                </p14:cNvPr>
                <p14:cNvContentPartPr/>
                <p14:nvPr/>
              </p14:nvContentPartPr>
              <p14:xfrm>
                <a:off x="8799206" y="1347876"/>
                <a:ext cx="50760" cy="14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53BE9C5-7117-7E52-CC8F-AF253CF50E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90206" y="1338876"/>
                  <a:ext cx="68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F694F00-F751-BB1F-DC5F-182F116C65AC}"/>
                    </a:ext>
                  </a:extLst>
                </p14:cNvPr>
                <p14:cNvContentPartPr/>
                <p14:nvPr/>
              </p14:nvContentPartPr>
              <p14:xfrm>
                <a:off x="8775446" y="1348236"/>
                <a:ext cx="99720" cy="145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F694F00-F751-BB1F-DC5F-182F116C65A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66806" y="1339236"/>
                  <a:ext cx="11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E15F575-A448-3A16-8F26-3DF5144837FE}"/>
                    </a:ext>
                  </a:extLst>
                </p14:cNvPr>
                <p14:cNvContentPartPr/>
                <p14:nvPr/>
              </p14:nvContentPartPr>
              <p14:xfrm>
                <a:off x="8867966" y="1270836"/>
                <a:ext cx="93600" cy="236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E15F575-A448-3A16-8F26-3DF5144837F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58966" y="1261836"/>
                  <a:ext cx="11124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BF09007-5858-1FF5-EAD1-8960949713C3}"/>
              </a:ext>
            </a:extLst>
          </p:cNvPr>
          <p:cNvGrpSpPr/>
          <p:nvPr/>
        </p:nvGrpSpPr>
        <p:grpSpPr>
          <a:xfrm>
            <a:off x="2620178" y="2658829"/>
            <a:ext cx="2139840" cy="529920"/>
            <a:chOff x="2620178" y="2658829"/>
            <a:chExt cx="213984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A6835B-9E06-2783-7244-20D9BF3F1407}"/>
                    </a:ext>
                  </a:extLst>
                </p14:cNvPr>
                <p14:cNvContentPartPr/>
                <p14:nvPr/>
              </p14:nvContentPartPr>
              <p14:xfrm>
                <a:off x="2620178" y="2921989"/>
                <a:ext cx="240120" cy="266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A6835B-9E06-2783-7244-20D9BF3F140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11538" y="2913349"/>
                  <a:ext cx="257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52D2208-4A32-EEEA-4860-57BDE470793B}"/>
                    </a:ext>
                  </a:extLst>
                </p14:cNvPr>
                <p14:cNvContentPartPr/>
                <p14:nvPr/>
              </p14:nvContentPartPr>
              <p14:xfrm>
                <a:off x="2924018" y="2946829"/>
                <a:ext cx="34920" cy="21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52D2208-4A32-EEEA-4860-57BDE470793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15018" y="2937829"/>
                  <a:ext cx="52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996561F-1180-235A-57EB-32B76E9B1231}"/>
                    </a:ext>
                  </a:extLst>
                </p14:cNvPr>
                <p14:cNvContentPartPr/>
                <p14:nvPr/>
              </p14:nvContentPartPr>
              <p14:xfrm>
                <a:off x="2896658" y="3002629"/>
                <a:ext cx="119160" cy="160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996561F-1180-235A-57EB-32B76E9B12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87658" y="2993629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371AFD-E39D-A7EC-5B47-B8D7F1D18F77}"/>
                    </a:ext>
                  </a:extLst>
                </p14:cNvPr>
                <p14:cNvContentPartPr/>
                <p14:nvPr/>
              </p14:nvContentPartPr>
              <p14:xfrm>
                <a:off x="3083138" y="2862949"/>
                <a:ext cx="69840" cy="311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371AFD-E39D-A7EC-5B47-B8D7F1D18F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74138" y="2853949"/>
                  <a:ext cx="87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0699A3-E84C-2FFB-6BD0-AD26EAA44D68}"/>
                    </a:ext>
                  </a:extLst>
                </p14:cNvPr>
                <p14:cNvContentPartPr/>
                <p14:nvPr/>
              </p14:nvContentPartPr>
              <p14:xfrm>
                <a:off x="3179978" y="2910469"/>
                <a:ext cx="180720" cy="202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0699A3-E84C-2FFB-6BD0-AD26EAA44D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70978" y="2901469"/>
                  <a:ext cx="198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BCB9DD-9CE9-A929-A9E6-2F002F6E941B}"/>
                    </a:ext>
                  </a:extLst>
                </p14:cNvPr>
                <p14:cNvContentPartPr/>
                <p14:nvPr/>
              </p14:nvContentPartPr>
              <p14:xfrm>
                <a:off x="3412178" y="2852509"/>
                <a:ext cx="24120" cy="250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BCB9DD-9CE9-A929-A9E6-2F002F6E94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03538" y="2843869"/>
                  <a:ext cx="41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0EF19A1-CEB1-865C-822A-236BACCE2F21}"/>
                    </a:ext>
                  </a:extLst>
                </p14:cNvPr>
                <p14:cNvContentPartPr/>
                <p14:nvPr/>
              </p14:nvContentPartPr>
              <p14:xfrm>
                <a:off x="3380858" y="2901469"/>
                <a:ext cx="190800" cy="183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0EF19A1-CEB1-865C-822A-236BACCE2F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72218" y="2892829"/>
                  <a:ext cx="208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D5B513F-DA91-370C-47AE-E8C086139619}"/>
                    </a:ext>
                  </a:extLst>
                </p14:cNvPr>
                <p14:cNvContentPartPr/>
                <p14:nvPr/>
              </p14:nvContentPartPr>
              <p14:xfrm>
                <a:off x="3490298" y="2783389"/>
                <a:ext cx="159480" cy="35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D5B513F-DA91-370C-47AE-E8C08613961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81658" y="2774389"/>
                  <a:ext cx="1771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7528D8-5283-F1DB-A5F8-784A208D0CA1}"/>
                    </a:ext>
                  </a:extLst>
                </p14:cNvPr>
                <p14:cNvContentPartPr/>
                <p14:nvPr/>
              </p14:nvContentPartPr>
              <p14:xfrm>
                <a:off x="3854258" y="2829469"/>
                <a:ext cx="25560" cy="29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7528D8-5283-F1DB-A5F8-784A208D0CA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45618" y="2820469"/>
                  <a:ext cx="43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0FA14C3-61C6-8B7D-BCB3-D2592A57F120}"/>
                    </a:ext>
                  </a:extLst>
                </p14:cNvPr>
                <p14:cNvContentPartPr/>
                <p14:nvPr/>
              </p14:nvContentPartPr>
              <p14:xfrm>
                <a:off x="3782978" y="2960509"/>
                <a:ext cx="126720" cy="1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0FA14C3-61C6-8B7D-BCB3-D2592A57F1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74338" y="2951509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2A4001-F17A-B179-519A-C4334DFB65B6}"/>
                    </a:ext>
                  </a:extLst>
                </p14:cNvPr>
                <p14:cNvContentPartPr/>
                <p14:nvPr/>
              </p14:nvContentPartPr>
              <p14:xfrm>
                <a:off x="4061258" y="2771509"/>
                <a:ext cx="88920" cy="398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2A4001-F17A-B179-519A-C4334DFB65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52618" y="2762869"/>
                  <a:ext cx="1065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3B7158C-99D7-C421-74B3-53A1D3266877}"/>
                    </a:ext>
                  </a:extLst>
                </p14:cNvPr>
                <p14:cNvContentPartPr/>
                <p14:nvPr/>
              </p14:nvContentPartPr>
              <p14:xfrm>
                <a:off x="4167098" y="2853229"/>
                <a:ext cx="189720" cy="255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3B7158C-99D7-C421-74B3-53A1D32668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58098" y="2844229"/>
                  <a:ext cx="20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A3E4216-96C0-663A-9274-F23892F327F9}"/>
                    </a:ext>
                  </a:extLst>
                </p14:cNvPr>
                <p14:cNvContentPartPr/>
                <p14:nvPr/>
              </p14:nvContentPartPr>
              <p14:xfrm>
                <a:off x="4425218" y="2837029"/>
                <a:ext cx="33480" cy="238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A3E4216-96C0-663A-9274-F23892F327F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16218" y="2828029"/>
                  <a:ext cx="5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331CDC9-AC99-BE50-9DEE-CAD6271D3523}"/>
                    </a:ext>
                  </a:extLst>
                </p14:cNvPr>
                <p14:cNvContentPartPr/>
                <p14:nvPr/>
              </p14:nvContentPartPr>
              <p14:xfrm>
                <a:off x="4352498" y="2854669"/>
                <a:ext cx="202680" cy="227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331CDC9-AC99-BE50-9DEE-CAD6271D352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43858" y="2845669"/>
                  <a:ext cx="220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A0A18E0-91E4-EB82-28DE-4E1CF0A114E0}"/>
                    </a:ext>
                  </a:extLst>
                </p14:cNvPr>
                <p14:cNvContentPartPr/>
                <p14:nvPr/>
              </p14:nvContentPartPr>
              <p14:xfrm>
                <a:off x="4485698" y="2727589"/>
                <a:ext cx="137160" cy="353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A0A18E0-91E4-EB82-28DE-4E1CF0A114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76698" y="2718589"/>
                  <a:ext cx="154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05B110A-94A1-7935-6EF1-64A2C88F9F91}"/>
                    </a:ext>
                  </a:extLst>
                </p14:cNvPr>
                <p14:cNvContentPartPr/>
                <p14:nvPr/>
              </p14:nvContentPartPr>
              <p14:xfrm>
                <a:off x="4577138" y="2658829"/>
                <a:ext cx="182880" cy="159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05B110A-94A1-7935-6EF1-64A2C88F9F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68138" y="2649829"/>
                  <a:ext cx="2005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DB375F2-353F-DF44-CEAB-85378CEE33A1}"/>
              </a:ext>
            </a:extLst>
          </p:cNvPr>
          <p:cNvGrpSpPr/>
          <p:nvPr/>
        </p:nvGrpSpPr>
        <p:grpSpPr>
          <a:xfrm>
            <a:off x="2679578" y="2250229"/>
            <a:ext cx="1915560" cy="517680"/>
            <a:chOff x="2679578" y="2250229"/>
            <a:chExt cx="191556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105EBF-ACD4-EC87-1189-4409CEF4A881}"/>
                    </a:ext>
                  </a:extLst>
                </p14:cNvPr>
                <p14:cNvContentPartPr/>
                <p14:nvPr/>
              </p14:nvContentPartPr>
              <p14:xfrm>
                <a:off x="2679578" y="2514109"/>
                <a:ext cx="239760" cy="253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105EBF-ACD4-EC87-1189-4409CEF4A88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61938" y="2496109"/>
                  <a:ext cx="275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1AA8E3-BBDB-EC77-2A14-3E745631F5ED}"/>
                    </a:ext>
                  </a:extLst>
                </p14:cNvPr>
                <p14:cNvContentPartPr/>
                <p14:nvPr/>
              </p14:nvContentPartPr>
              <p14:xfrm>
                <a:off x="2969018" y="2478469"/>
                <a:ext cx="53640" cy="218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1AA8E3-BBDB-EC77-2A14-3E745631F5E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51378" y="2460829"/>
                  <a:ext cx="89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14FBA0-EF30-1BFB-8043-A9567C6B4AAC}"/>
                    </a:ext>
                  </a:extLst>
                </p14:cNvPr>
                <p14:cNvContentPartPr/>
                <p14:nvPr/>
              </p14:nvContentPartPr>
              <p14:xfrm>
                <a:off x="2927618" y="2496829"/>
                <a:ext cx="211320" cy="186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14FBA0-EF30-1BFB-8043-A9567C6B4AA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09618" y="2479189"/>
                  <a:ext cx="246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A23115A-B485-63F0-6459-E1FBF40FD06C}"/>
                    </a:ext>
                  </a:extLst>
                </p14:cNvPr>
                <p14:cNvContentPartPr/>
                <p14:nvPr/>
              </p14:nvContentPartPr>
              <p14:xfrm>
                <a:off x="3204098" y="2407549"/>
                <a:ext cx="111240" cy="316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A23115A-B485-63F0-6459-E1FBF40FD0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186458" y="2389549"/>
                  <a:ext cx="146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030C76-1FF5-0128-91C9-B1E1FA3F4C79}"/>
                    </a:ext>
                  </a:extLst>
                </p14:cNvPr>
                <p14:cNvContentPartPr/>
                <p14:nvPr/>
              </p14:nvContentPartPr>
              <p14:xfrm>
                <a:off x="3340538" y="2462629"/>
                <a:ext cx="239760" cy="234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030C76-1FF5-0128-91C9-B1E1FA3F4C7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22898" y="2444629"/>
                  <a:ext cx="275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86588F1-A91A-EBAB-0CBB-81E419FD5E16}"/>
                    </a:ext>
                  </a:extLst>
                </p14:cNvPr>
                <p14:cNvContentPartPr/>
                <p14:nvPr/>
              </p14:nvContentPartPr>
              <p14:xfrm>
                <a:off x="3635378" y="2481349"/>
                <a:ext cx="18000" cy="18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86588F1-A91A-EBAB-0CBB-81E419FD5E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17738" y="2463709"/>
                  <a:ext cx="53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00CCA4-397C-9482-E56B-3BBB4B20C029}"/>
                    </a:ext>
                  </a:extLst>
                </p14:cNvPr>
                <p14:cNvContentPartPr/>
                <p14:nvPr/>
              </p14:nvContentPartPr>
              <p14:xfrm>
                <a:off x="3542138" y="2501149"/>
                <a:ext cx="185760" cy="168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00CCA4-397C-9482-E56B-3BBB4B20C02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24498" y="2483509"/>
                  <a:ext cx="221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253045-0137-E39D-25C9-CD43155D4CD8}"/>
                    </a:ext>
                  </a:extLst>
                </p14:cNvPr>
                <p14:cNvContentPartPr/>
                <p14:nvPr/>
              </p14:nvContentPartPr>
              <p14:xfrm>
                <a:off x="3812138" y="2500069"/>
                <a:ext cx="144000" cy="19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253045-0137-E39D-25C9-CD43155D4CD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94138" y="2482429"/>
                  <a:ext cx="17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6E61184-F8A5-ED18-0ECF-8CE4470F2AD3}"/>
                    </a:ext>
                  </a:extLst>
                </p14:cNvPr>
                <p14:cNvContentPartPr/>
                <p14:nvPr/>
              </p14:nvContentPartPr>
              <p14:xfrm>
                <a:off x="3869018" y="2415469"/>
                <a:ext cx="50040" cy="23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6E61184-F8A5-ED18-0ECF-8CE4470F2AD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51378" y="2397829"/>
                  <a:ext cx="85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DB06D6-9ECD-FC28-C382-A5E2A0FA238D}"/>
                    </a:ext>
                  </a:extLst>
                </p14:cNvPr>
                <p14:cNvContentPartPr/>
                <p14:nvPr/>
              </p14:nvContentPartPr>
              <p14:xfrm>
                <a:off x="4080698" y="2375869"/>
                <a:ext cx="228240" cy="206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DB06D6-9ECD-FC28-C382-A5E2A0FA23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62698" y="2358229"/>
                  <a:ext cx="263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72A5C1E-A4B3-B686-A460-D1B86A7EE0B8}"/>
                    </a:ext>
                  </a:extLst>
                </p14:cNvPr>
                <p14:cNvContentPartPr/>
                <p14:nvPr/>
              </p14:nvContentPartPr>
              <p14:xfrm>
                <a:off x="4345298" y="2344549"/>
                <a:ext cx="16200" cy="19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72A5C1E-A4B3-B686-A460-D1B86A7EE0B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27298" y="2326549"/>
                  <a:ext cx="51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3882055-089C-36AC-C3B3-8393C4C02FAA}"/>
                    </a:ext>
                  </a:extLst>
                </p14:cNvPr>
                <p14:cNvContentPartPr/>
                <p14:nvPr/>
              </p14:nvContentPartPr>
              <p14:xfrm>
                <a:off x="4293458" y="2366149"/>
                <a:ext cx="188640" cy="12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3882055-089C-36AC-C3B3-8393C4C02F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75458" y="2348149"/>
                  <a:ext cx="22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551F466-40D8-1EBA-6801-1EA01DB94D7A}"/>
                    </a:ext>
                  </a:extLst>
                </p14:cNvPr>
                <p14:cNvContentPartPr/>
                <p14:nvPr/>
              </p14:nvContentPartPr>
              <p14:xfrm>
                <a:off x="4466618" y="2250229"/>
                <a:ext cx="128520" cy="281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551F466-40D8-1EBA-6801-1EA01DB94D7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48618" y="2232589"/>
                  <a:ext cx="1641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AFDD4E4-8110-ED2D-CD26-A4395E74A208}"/>
              </a:ext>
            </a:extLst>
          </p:cNvPr>
          <p:cNvGrpSpPr/>
          <p:nvPr/>
        </p:nvGrpSpPr>
        <p:grpSpPr>
          <a:xfrm>
            <a:off x="2884058" y="2315389"/>
            <a:ext cx="187200" cy="509760"/>
            <a:chOff x="2884058" y="2315389"/>
            <a:chExt cx="18720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F638DC2-6B76-B0A8-3361-52CE0D43012F}"/>
                    </a:ext>
                  </a:extLst>
                </p14:cNvPr>
                <p14:cNvContentPartPr/>
                <p14:nvPr/>
              </p14:nvContentPartPr>
              <p14:xfrm>
                <a:off x="3001418" y="2355709"/>
                <a:ext cx="21240" cy="2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F638DC2-6B76-B0A8-3361-52CE0D4301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83778" y="2337709"/>
                  <a:ext cx="5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1E1DB0-21E9-BB31-EF0A-79D0624715AA}"/>
                    </a:ext>
                  </a:extLst>
                </p14:cNvPr>
                <p14:cNvContentPartPr/>
                <p14:nvPr/>
              </p14:nvContentPartPr>
              <p14:xfrm>
                <a:off x="2884058" y="2315389"/>
                <a:ext cx="187200" cy="50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1E1DB0-21E9-BB31-EF0A-79D0624715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66418" y="2297389"/>
                  <a:ext cx="22284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839EB4C-B698-A1E2-4922-805C5F58BA7A}"/>
                  </a:ext>
                </a:extLst>
              </p14:cNvPr>
              <p14:cNvContentPartPr/>
              <p14:nvPr/>
            </p14:nvContentPartPr>
            <p14:xfrm>
              <a:off x="3311378" y="3510229"/>
              <a:ext cx="392040" cy="579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839EB4C-B698-A1E2-4922-805C5F58BA7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293738" y="3492229"/>
                <a:ext cx="42768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C7040F4-4E0E-382D-A6E0-769070E41035}"/>
                  </a:ext>
                </a:extLst>
              </p14:cNvPr>
              <p14:cNvContentPartPr/>
              <p14:nvPr/>
            </p14:nvContentPartPr>
            <p14:xfrm>
              <a:off x="5027498" y="3121789"/>
              <a:ext cx="156960" cy="172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C7040F4-4E0E-382D-A6E0-769070E4103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009858" y="3104149"/>
                <a:ext cx="192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BFB52B9-D902-06E7-64A2-E6CA5A64BC5E}"/>
                  </a:ext>
                </a:extLst>
              </p14:cNvPr>
              <p14:cNvContentPartPr/>
              <p14:nvPr/>
            </p14:nvContentPartPr>
            <p14:xfrm>
              <a:off x="5069978" y="3267949"/>
              <a:ext cx="176760" cy="31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BFB52B9-D902-06E7-64A2-E6CA5A64BC5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051978" y="3250309"/>
                <a:ext cx="2124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E97C178-72B0-F6CD-1A0C-876C66C95033}"/>
              </a:ext>
            </a:extLst>
          </p:cNvPr>
          <p:cNvGrpSpPr/>
          <p:nvPr/>
        </p:nvGrpSpPr>
        <p:grpSpPr>
          <a:xfrm>
            <a:off x="5505578" y="2486389"/>
            <a:ext cx="909360" cy="1090080"/>
            <a:chOff x="5505578" y="2486389"/>
            <a:chExt cx="909360" cy="10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ABFAB6-7DC1-D03A-9BFE-DB0F8A2ADBDF}"/>
                    </a:ext>
                  </a:extLst>
                </p14:cNvPr>
                <p14:cNvContentPartPr/>
                <p14:nvPr/>
              </p14:nvContentPartPr>
              <p14:xfrm>
                <a:off x="5505578" y="2486389"/>
                <a:ext cx="225720" cy="626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ABFAB6-7DC1-D03A-9BFE-DB0F8A2ADBD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87578" y="2468389"/>
                  <a:ext cx="26136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3D228A-5C9F-5795-C4D0-661358BF2798}"/>
                    </a:ext>
                  </a:extLst>
                </p14:cNvPr>
                <p14:cNvContentPartPr/>
                <p14:nvPr/>
              </p14:nvContentPartPr>
              <p14:xfrm>
                <a:off x="5766938" y="2969149"/>
                <a:ext cx="16200" cy="94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3D228A-5C9F-5795-C4D0-661358BF279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49298" y="2951509"/>
                  <a:ext cx="51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A2624D8-B16E-87EC-E3A0-A0D6D511C46F}"/>
                    </a:ext>
                  </a:extLst>
                </p14:cNvPr>
                <p14:cNvContentPartPr/>
                <p14:nvPr/>
              </p14:nvContentPartPr>
              <p14:xfrm>
                <a:off x="5744978" y="2761789"/>
                <a:ext cx="6840" cy="31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A2624D8-B16E-87EC-E3A0-A0D6D511C4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726978" y="2743789"/>
                  <a:ext cx="42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CA3C09-D8C5-6A4D-D190-B2EF8A685A5B}"/>
                    </a:ext>
                  </a:extLst>
                </p14:cNvPr>
                <p14:cNvContentPartPr/>
                <p14:nvPr/>
              </p14:nvContentPartPr>
              <p14:xfrm>
                <a:off x="5908418" y="2910469"/>
                <a:ext cx="197280" cy="188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CA3C09-D8C5-6A4D-D190-B2EF8A685A5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90418" y="2892469"/>
                  <a:ext cx="232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811CFAC-A9E0-A41A-B058-533A8A1F1DB8}"/>
                    </a:ext>
                  </a:extLst>
                </p14:cNvPr>
                <p14:cNvContentPartPr/>
                <p14:nvPr/>
              </p14:nvContentPartPr>
              <p14:xfrm>
                <a:off x="5507018" y="3248149"/>
                <a:ext cx="234720" cy="328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811CFAC-A9E0-A41A-B058-533A8A1F1DB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89378" y="3230509"/>
                  <a:ext cx="270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F7D5CD-BA0A-5EF2-B2D4-D240DF57B9A4}"/>
                    </a:ext>
                  </a:extLst>
                </p14:cNvPr>
                <p14:cNvContentPartPr/>
                <p14:nvPr/>
              </p14:nvContentPartPr>
              <p14:xfrm>
                <a:off x="5795738" y="3311509"/>
                <a:ext cx="60840" cy="243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F7D5CD-BA0A-5EF2-B2D4-D240DF57B9A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77738" y="3293869"/>
                  <a:ext cx="96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EB04F4-CD5D-2020-7D31-A31D67617B43}"/>
                    </a:ext>
                  </a:extLst>
                </p14:cNvPr>
                <p14:cNvContentPartPr/>
                <p14:nvPr/>
              </p14:nvContentPartPr>
              <p14:xfrm>
                <a:off x="5765858" y="3339949"/>
                <a:ext cx="183240" cy="162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EB04F4-CD5D-2020-7D31-A31D67617B4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48218" y="3322309"/>
                  <a:ext cx="218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78C2B2D-3F96-459D-8A41-71300005AF7E}"/>
                    </a:ext>
                  </a:extLst>
                </p14:cNvPr>
                <p14:cNvContentPartPr/>
                <p14:nvPr/>
              </p14:nvContentPartPr>
              <p14:xfrm>
                <a:off x="5976818" y="3380629"/>
                <a:ext cx="128520" cy="2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78C2B2D-3F96-459D-8A41-71300005AF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59178" y="3362629"/>
                  <a:ext cx="164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F59BAA9-A70A-23EF-76B8-D03F07F0ADF4}"/>
                    </a:ext>
                  </a:extLst>
                </p14:cNvPr>
                <p14:cNvContentPartPr/>
                <p14:nvPr/>
              </p14:nvContentPartPr>
              <p14:xfrm>
                <a:off x="6011378" y="3308269"/>
                <a:ext cx="165960" cy="141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F59BAA9-A70A-23EF-76B8-D03F07F0ADF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93378" y="3290629"/>
                  <a:ext cx="201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0F5F2E3-2140-8144-8B3B-06BC61AF9A36}"/>
                    </a:ext>
                  </a:extLst>
                </p14:cNvPr>
                <p14:cNvContentPartPr/>
                <p14:nvPr/>
              </p14:nvContentPartPr>
              <p14:xfrm>
                <a:off x="6239258" y="3228709"/>
                <a:ext cx="175680" cy="216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0F5F2E3-2140-8144-8B3B-06BC61AF9A3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21618" y="3211069"/>
                  <a:ext cx="2113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2ECC0F6-6CF6-11AD-C742-7C2559D5147B}"/>
              </a:ext>
            </a:extLst>
          </p:cNvPr>
          <p:cNvGrpSpPr/>
          <p:nvPr/>
        </p:nvGrpSpPr>
        <p:grpSpPr>
          <a:xfrm>
            <a:off x="6686738" y="2666029"/>
            <a:ext cx="1370160" cy="412920"/>
            <a:chOff x="6686738" y="2666029"/>
            <a:chExt cx="13701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221591-7011-2504-1765-56500F8E4BB2}"/>
                    </a:ext>
                  </a:extLst>
                </p14:cNvPr>
                <p14:cNvContentPartPr/>
                <p14:nvPr/>
              </p14:nvContentPartPr>
              <p14:xfrm>
                <a:off x="6686738" y="2776909"/>
                <a:ext cx="306720" cy="302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221591-7011-2504-1765-56500F8E4B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69098" y="2758909"/>
                  <a:ext cx="342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01D834-E81F-A3DB-E0BD-675E3DE57DD6}"/>
                    </a:ext>
                  </a:extLst>
                </p14:cNvPr>
                <p14:cNvContentPartPr/>
                <p14:nvPr/>
              </p14:nvContentPartPr>
              <p14:xfrm>
                <a:off x="7117658" y="2831269"/>
                <a:ext cx="62640" cy="226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01D834-E81F-A3DB-E0BD-675E3DE57DD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00018" y="2813629"/>
                  <a:ext cx="98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7D028CB-F3E3-558C-8803-31BB47E05854}"/>
                    </a:ext>
                  </a:extLst>
                </p14:cNvPr>
                <p14:cNvContentPartPr/>
                <p14:nvPr/>
              </p14:nvContentPartPr>
              <p14:xfrm>
                <a:off x="7044938" y="2879869"/>
                <a:ext cx="178560" cy="177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7D028CB-F3E3-558C-8803-31BB47E0585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27298" y="2862229"/>
                  <a:ext cx="214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AEA6A4-F0EA-04DD-904D-29F78F603AFF}"/>
                    </a:ext>
                  </a:extLst>
                </p14:cNvPr>
                <p14:cNvContentPartPr/>
                <p14:nvPr/>
              </p14:nvContentPartPr>
              <p14:xfrm>
                <a:off x="7404938" y="2784469"/>
                <a:ext cx="47880" cy="249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AEA6A4-F0EA-04DD-904D-29F78F603AF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86938" y="2766469"/>
                  <a:ext cx="83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F01F59-2520-E34D-DF4A-3D770B58A760}"/>
                    </a:ext>
                  </a:extLst>
                </p14:cNvPr>
                <p14:cNvContentPartPr/>
                <p14:nvPr/>
              </p14:nvContentPartPr>
              <p14:xfrm>
                <a:off x="7356698" y="2906149"/>
                <a:ext cx="189000" cy="1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F01F59-2520-E34D-DF4A-3D770B58A76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39058" y="2888509"/>
                  <a:ext cx="224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A9D2D2-83C3-F8B6-BEE9-473DCA7FD7C3}"/>
                    </a:ext>
                  </a:extLst>
                </p14:cNvPr>
                <p14:cNvContentPartPr/>
                <p14:nvPr/>
              </p14:nvContentPartPr>
              <p14:xfrm>
                <a:off x="7643978" y="2692309"/>
                <a:ext cx="242280" cy="28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A9D2D2-83C3-F8B6-BEE9-473DCA7FD7C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25978" y="2674669"/>
                  <a:ext cx="277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2BE4B39-B5A8-6D13-71A0-38AC325A0D37}"/>
                    </a:ext>
                  </a:extLst>
                </p14:cNvPr>
                <p14:cNvContentPartPr/>
                <p14:nvPr/>
              </p14:nvContentPartPr>
              <p14:xfrm>
                <a:off x="7950698" y="2681869"/>
                <a:ext cx="78480" cy="250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2BE4B39-B5A8-6D13-71A0-38AC325A0D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32698" y="2664229"/>
                  <a:ext cx="114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09BF916-F5E8-8FC7-E500-63D444A8F97D}"/>
                    </a:ext>
                  </a:extLst>
                </p14:cNvPr>
                <p14:cNvContentPartPr/>
                <p14:nvPr/>
              </p14:nvContentPartPr>
              <p14:xfrm>
                <a:off x="7888058" y="2666029"/>
                <a:ext cx="168840" cy="252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09BF916-F5E8-8FC7-E500-63D444A8F9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70418" y="2648389"/>
                  <a:ext cx="20448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B548539-5DD0-071D-D284-294218ECB6DA}"/>
              </a:ext>
            </a:extLst>
          </p:cNvPr>
          <p:cNvGrpSpPr/>
          <p:nvPr/>
        </p:nvGrpSpPr>
        <p:grpSpPr>
          <a:xfrm>
            <a:off x="8331578" y="2905069"/>
            <a:ext cx="232200" cy="150840"/>
            <a:chOff x="8331578" y="2905069"/>
            <a:chExt cx="2322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FB11630-A0C5-FCF1-D68D-9A4D96E2C041}"/>
                    </a:ext>
                  </a:extLst>
                </p14:cNvPr>
                <p14:cNvContentPartPr/>
                <p14:nvPr/>
              </p14:nvContentPartPr>
              <p14:xfrm>
                <a:off x="8331578" y="2905069"/>
                <a:ext cx="151200" cy="1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FB11630-A0C5-FCF1-D68D-9A4D96E2C04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13938" y="2887429"/>
                  <a:ext cx="186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FCD3A2-5ECB-A362-8397-919EC47AE282}"/>
                    </a:ext>
                  </a:extLst>
                </p14:cNvPr>
                <p14:cNvContentPartPr/>
                <p14:nvPr/>
              </p14:nvContentPartPr>
              <p14:xfrm>
                <a:off x="8383418" y="3020629"/>
                <a:ext cx="180360" cy="3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FCD3A2-5ECB-A362-8397-919EC47AE2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65778" y="3002629"/>
                  <a:ext cx="2160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2FF11C1-4D42-00C5-738F-843D4C1408B1}"/>
              </a:ext>
            </a:extLst>
          </p:cNvPr>
          <p:cNvGrpSpPr/>
          <p:nvPr/>
        </p:nvGrpSpPr>
        <p:grpSpPr>
          <a:xfrm>
            <a:off x="8829818" y="2674845"/>
            <a:ext cx="843821" cy="311944"/>
            <a:chOff x="8829818" y="2674845"/>
            <a:chExt cx="843821" cy="3119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794C7CD-5F06-7E10-1A57-F0ADCF5FD55E}"/>
                    </a:ext>
                  </a:extLst>
                </p14:cNvPr>
                <p14:cNvContentPartPr/>
                <p14:nvPr/>
              </p14:nvContentPartPr>
              <p14:xfrm>
                <a:off x="8829818" y="2713557"/>
                <a:ext cx="200576" cy="273232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794C7CD-5F06-7E10-1A57-F0ADCF5FD55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12173" y="2695558"/>
                  <a:ext cx="236226" cy="308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C9D1C6-0030-52E5-5A0B-3C80DF52ECAB}"/>
                    </a:ext>
                  </a:extLst>
                </p14:cNvPr>
                <p14:cNvContentPartPr/>
                <p14:nvPr/>
              </p14:nvContentPartPr>
              <p14:xfrm>
                <a:off x="9125772" y="2773028"/>
                <a:ext cx="64801" cy="1601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C9D1C6-0030-52E5-5A0B-3C80DF52ECA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08132" y="2755030"/>
                  <a:ext cx="100442" cy="19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108E0A4-2DE8-FF0B-8636-A89D3B5BF36A}"/>
                    </a:ext>
                  </a:extLst>
                </p14:cNvPr>
                <p14:cNvContentPartPr/>
                <p14:nvPr/>
              </p14:nvContentPartPr>
              <p14:xfrm>
                <a:off x="9062935" y="2812583"/>
                <a:ext cx="191038" cy="69009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108E0A4-2DE8-FF0B-8636-A89D3B5BF36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45306" y="2794971"/>
                  <a:ext cx="226655" cy="10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A41DE6F-A1E7-4649-E937-D59BAB331E90}"/>
                    </a:ext>
                  </a:extLst>
                </p14:cNvPr>
                <p14:cNvContentPartPr/>
                <p14:nvPr/>
              </p14:nvContentPartPr>
              <p14:xfrm>
                <a:off x="9364780" y="2674845"/>
                <a:ext cx="20478" cy="210394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A41DE6F-A1E7-4649-E937-D59BAB331E9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46817" y="2657222"/>
                  <a:ext cx="56045" cy="245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F273EDA-B532-4398-D955-56A7D8858BC5}"/>
                    </a:ext>
                  </a:extLst>
                </p14:cNvPr>
                <p14:cNvContentPartPr/>
                <p14:nvPr/>
              </p14:nvContentPartPr>
              <p14:xfrm>
                <a:off x="9312041" y="2777236"/>
                <a:ext cx="159619" cy="40115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F273EDA-B532-4398-D955-56A7D8858BC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94066" y="2759166"/>
                  <a:ext cx="195210" cy="75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708B5ED-0E66-1F75-66C2-99CD8E78C175}"/>
                    </a:ext>
                  </a:extLst>
                </p14:cNvPr>
                <p14:cNvContentPartPr/>
                <p14:nvPr/>
              </p14:nvContentPartPr>
              <p14:xfrm>
                <a:off x="9535901" y="2675686"/>
                <a:ext cx="137738" cy="191318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708B5ED-0E66-1F75-66C2-99CD8E78C1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17920" y="2657705"/>
                  <a:ext cx="173341" cy="22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31F69F9D-1B0F-7D69-9EB9-4B7BECD40E14}"/>
                  </a:ext>
                </a:extLst>
              </p14:cNvPr>
              <p14:cNvContentPartPr/>
              <p14:nvPr/>
            </p14:nvContentPartPr>
            <p14:xfrm>
              <a:off x="9892449" y="2690834"/>
              <a:ext cx="110527" cy="13465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31F69F9D-1B0F-7D69-9EB9-4B7BECD40E1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874448" y="2673117"/>
                <a:ext cx="146169" cy="48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D50BBE3-BACE-654A-6B49-8D835D155246}"/>
                  </a:ext>
                </a:extLst>
              </p14:cNvPr>
              <p14:cNvContentPartPr/>
              <p14:nvPr/>
            </p14:nvContentPartPr>
            <p14:xfrm>
              <a:off x="9916294" y="2777236"/>
              <a:ext cx="140543" cy="28053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D50BBE3-BACE-654A-6B49-8D835D155246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898681" y="2759253"/>
                <a:ext cx="176128" cy="63659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CC8AC38-8384-0849-57F5-FF56EC612C2E}"/>
              </a:ext>
            </a:extLst>
          </p:cNvPr>
          <p:cNvGrpSpPr/>
          <p:nvPr/>
        </p:nvGrpSpPr>
        <p:grpSpPr>
          <a:xfrm>
            <a:off x="10236654" y="2559829"/>
            <a:ext cx="957714" cy="380112"/>
            <a:chOff x="10236654" y="2559829"/>
            <a:chExt cx="957714" cy="3801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146BBC-F4DA-BA26-26D7-8CA7440A24B1}"/>
                    </a:ext>
                  </a:extLst>
                </p14:cNvPr>
                <p14:cNvContentPartPr/>
                <p14:nvPr/>
              </p14:nvContentPartPr>
              <p14:xfrm>
                <a:off x="10236654" y="2559829"/>
                <a:ext cx="384320" cy="380112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146BBC-F4DA-BA26-26D7-8CA7440A24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19021" y="2541831"/>
                  <a:ext cx="419945" cy="415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20F256-5934-36A7-6B2F-3E941760B4A8}"/>
                    </a:ext>
                  </a:extLst>
                </p14:cNvPr>
                <p14:cNvContentPartPr/>
                <p14:nvPr/>
              </p14:nvContentPartPr>
              <p14:xfrm>
                <a:off x="10647063" y="2647634"/>
                <a:ext cx="165510" cy="26145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20F256-5934-36A7-6B2F-3E941760B4A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29073" y="2629988"/>
                  <a:ext cx="201131" cy="29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CEBB30-5C34-6D4A-D7A3-62E28560CCED}"/>
                    </a:ext>
                  </a:extLst>
                </p14:cNvPr>
                <p14:cNvContentPartPr/>
                <p14:nvPr/>
              </p14:nvContentPartPr>
              <p14:xfrm>
                <a:off x="10645099" y="2688310"/>
                <a:ext cx="204223" cy="22947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CEBB30-5C34-6D4A-D7A3-62E28560CCE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627450" y="2670298"/>
                  <a:ext cx="239881" cy="265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DA0103-6F37-D1F8-2907-46C25F2C0F43}"/>
                    </a:ext>
                  </a:extLst>
                </p14:cNvPr>
                <p14:cNvContentPartPr/>
                <p14:nvPr/>
              </p14:nvContentPartPr>
              <p14:xfrm>
                <a:off x="10874569" y="2705983"/>
                <a:ext cx="101550" cy="18515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DA0103-6F37-D1F8-2907-46C25F2C0F4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856564" y="2688536"/>
                  <a:ext cx="137201" cy="53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9D70BA0-C4A9-DF5E-18A3-26E90B71FD05}"/>
                    </a:ext>
                  </a:extLst>
                </p14:cNvPr>
                <p14:cNvContentPartPr/>
                <p14:nvPr/>
              </p14:nvContentPartPr>
              <p14:xfrm>
                <a:off x="10904585" y="2820157"/>
                <a:ext cx="86682" cy="13465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9D70BA0-C4A9-DF5E-18A3-26E90B71FD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86601" y="2802794"/>
                  <a:ext cx="122290" cy="48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2C4DA53-2C14-2AC5-4099-A9C4B7B67169}"/>
                    </a:ext>
                  </a:extLst>
                </p14:cNvPr>
                <p14:cNvContentPartPr/>
                <p14:nvPr/>
              </p14:nvContentPartPr>
              <p14:xfrm>
                <a:off x="11037274" y="2658013"/>
                <a:ext cx="157094" cy="210675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2C4DA53-2C14-2AC5-4099-A9C4B7B6716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19300" y="2640367"/>
                  <a:ext cx="192683" cy="2463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6056DF8-122C-03EE-E902-F9C0E103770E}"/>
              </a:ext>
            </a:extLst>
          </p:cNvPr>
          <p:cNvGrpSpPr/>
          <p:nvPr/>
        </p:nvGrpSpPr>
        <p:grpSpPr>
          <a:xfrm>
            <a:off x="11278898" y="2767549"/>
            <a:ext cx="379800" cy="180720"/>
            <a:chOff x="11278898" y="2767549"/>
            <a:chExt cx="37980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C7CE7E7-42B6-3973-35EE-60B8F48E3853}"/>
                    </a:ext>
                  </a:extLst>
                </p14:cNvPr>
                <p14:cNvContentPartPr/>
                <p14:nvPr/>
              </p14:nvContentPartPr>
              <p14:xfrm>
                <a:off x="11278898" y="2767549"/>
                <a:ext cx="138960" cy="30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C7CE7E7-42B6-3973-35EE-60B8F48E385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61258" y="2749909"/>
                  <a:ext cx="17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F6C0F3-25C2-6635-4865-6F63F4798259}"/>
                    </a:ext>
                  </a:extLst>
                </p14:cNvPr>
                <p14:cNvContentPartPr/>
                <p14:nvPr/>
              </p14:nvContentPartPr>
              <p14:xfrm>
                <a:off x="11351978" y="2797429"/>
                <a:ext cx="24120" cy="15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F6C0F3-25C2-6635-4865-6F63F479825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333978" y="2779429"/>
                  <a:ext cx="5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87A244E-2742-4699-34B1-3E2901B75D97}"/>
                    </a:ext>
                  </a:extLst>
                </p14:cNvPr>
                <p14:cNvContentPartPr/>
                <p14:nvPr/>
              </p14:nvContentPartPr>
              <p14:xfrm>
                <a:off x="11405258" y="2861869"/>
                <a:ext cx="116640" cy="84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87A244E-2742-4699-34B1-3E2901B75D9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87618" y="2844229"/>
                  <a:ext cx="152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536A806-27B6-0F4C-6659-D35992B7491F}"/>
                    </a:ext>
                  </a:extLst>
                </p14:cNvPr>
                <p14:cNvContentPartPr/>
                <p14:nvPr/>
              </p14:nvContentPartPr>
              <p14:xfrm>
                <a:off x="11561138" y="2872669"/>
                <a:ext cx="97560" cy="50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536A806-27B6-0F4C-6659-D35992B7491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543498" y="2855029"/>
                  <a:ext cx="13320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61227C7-782E-525F-8788-F9F7D10DB1EB}"/>
                  </a:ext>
                </a:extLst>
              </p14:cNvPr>
              <p14:cNvContentPartPr/>
              <p14:nvPr/>
            </p14:nvContentPartPr>
            <p14:xfrm>
              <a:off x="185858" y="3784909"/>
              <a:ext cx="11929680" cy="4917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61227C7-782E-525F-8788-F9F7D10DB1E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67858" y="3767269"/>
                <a:ext cx="1196532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C70BDD9-6C0D-9480-7F6B-47D631A7C8D7}"/>
              </a:ext>
            </a:extLst>
          </p:cNvPr>
          <p:cNvGrpSpPr/>
          <p:nvPr/>
        </p:nvGrpSpPr>
        <p:grpSpPr>
          <a:xfrm>
            <a:off x="407258" y="4554229"/>
            <a:ext cx="2278080" cy="1393920"/>
            <a:chOff x="407258" y="4554229"/>
            <a:chExt cx="2278080" cy="13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9F4E016-449B-505F-5E8B-3458DF3EFD8F}"/>
                    </a:ext>
                  </a:extLst>
                </p14:cNvPr>
                <p14:cNvContentPartPr/>
                <p14:nvPr/>
              </p14:nvContentPartPr>
              <p14:xfrm>
                <a:off x="407258" y="5026549"/>
                <a:ext cx="378360" cy="351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9F4E016-449B-505F-5E8B-3458DF3EFD8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8618" y="5017549"/>
                  <a:ext cx="396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C735579-9EFC-B22D-8D4B-5049C2677B64}"/>
                    </a:ext>
                  </a:extLst>
                </p14:cNvPr>
                <p14:cNvContentPartPr/>
                <p14:nvPr/>
              </p14:nvContentPartPr>
              <p14:xfrm>
                <a:off x="816578" y="5095669"/>
                <a:ext cx="154440" cy="100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C735579-9EFC-B22D-8D4B-5049C2677B6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7938" y="5087029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BB32233-C377-6E4A-E6E0-F76592937210}"/>
                    </a:ext>
                  </a:extLst>
                </p14:cNvPr>
                <p14:cNvContentPartPr/>
                <p14:nvPr/>
              </p14:nvContentPartPr>
              <p14:xfrm>
                <a:off x="884258" y="5169469"/>
                <a:ext cx="129960" cy="155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BB32233-C377-6E4A-E6E0-F7659293721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75258" y="5160469"/>
                  <a:ext cx="147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6695964-3938-C0F6-0F02-A9899582BCD9}"/>
                    </a:ext>
                  </a:extLst>
                </p14:cNvPr>
                <p14:cNvContentPartPr/>
                <p14:nvPr/>
              </p14:nvContentPartPr>
              <p14:xfrm>
                <a:off x="1022138" y="5182789"/>
                <a:ext cx="250200" cy="122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6695964-3938-C0F6-0F02-A9899582BC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3498" y="5173789"/>
                  <a:ext cx="267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E014E08-E0D5-341B-5E3A-ED11209204B5}"/>
                    </a:ext>
                  </a:extLst>
                </p14:cNvPr>
                <p14:cNvContentPartPr/>
                <p14:nvPr/>
              </p14:nvContentPartPr>
              <p14:xfrm>
                <a:off x="1247858" y="4945549"/>
                <a:ext cx="86760" cy="57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E014E08-E0D5-341B-5E3A-ED11209204B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38858" y="4936909"/>
                  <a:ext cx="10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AA0510E-F81B-8EA8-C4E6-B9A9AA641C24}"/>
                    </a:ext>
                  </a:extLst>
                </p14:cNvPr>
                <p14:cNvContentPartPr/>
                <p14:nvPr/>
              </p14:nvContentPartPr>
              <p14:xfrm>
                <a:off x="1316978" y="5078029"/>
                <a:ext cx="100440" cy="31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AA0510E-F81B-8EA8-C4E6-B9A9AA641C2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07978" y="5069029"/>
                  <a:ext cx="11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A80FD17-0F94-B181-BD77-6DF93F6239FC}"/>
                    </a:ext>
                  </a:extLst>
                </p14:cNvPr>
                <p14:cNvContentPartPr/>
                <p14:nvPr/>
              </p14:nvContentPartPr>
              <p14:xfrm>
                <a:off x="1495538" y="4704349"/>
                <a:ext cx="340920" cy="383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A80FD17-0F94-B181-BD77-6DF93F6239F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86538" y="4695349"/>
                  <a:ext cx="358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054C0DE-1EB5-8584-BD0B-C615AAEA6848}"/>
                    </a:ext>
                  </a:extLst>
                </p14:cNvPr>
                <p14:cNvContentPartPr/>
                <p14:nvPr/>
              </p14:nvContentPartPr>
              <p14:xfrm>
                <a:off x="1761578" y="4583749"/>
                <a:ext cx="268920" cy="515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054C0DE-1EB5-8584-BD0B-C615AAEA684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52938" y="4575109"/>
                  <a:ext cx="2865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049A5DE-46B3-18A6-39A1-5D751366868B}"/>
                    </a:ext>
                  </a:extLst>
                </p14:cNvPr>
                <p14:cNvContentPartPr/>
                <p14:nvPr/>
              </p14:nvContentPartPr>
              <p14:xfrm>
                <a:off x="1979018" y="4806949"/>
                <a:ext cx="126000" cy="90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049A5DE-46B3-18A6-39A1-5D751366868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70378" y="4798309"/>
                  <a:ext cx="14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39897C1-FE8E-6341-B5D5-15C5757442A0}"/>
                    </a:ext>
                  </a:extLst>
                </p14:cNvPr>
                <p14:cNvContentPartPr/>
                <p14:nvPr/>
              </p14:nvContentPartPr>
              <p14:xfrm>
                <a:off x="2024738" y="4597789"/>
                <a:ext cx="237960" cy="308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39897C1-FE8E-6341-B5D5-15C5757442A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16098" y="4589149"/>
                  <a:ext cx="255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258F388-EFCA-C5D4-BA64-5EDE2FE06CBD}"/>
                    </a:ext>
                  </a:extLst>
                </p14:cNvPr>
                <p14:cNvContentPartPr/>
                <p14:nvPr/>
              </p14:nvContentPartPr>
              <p14:xfrm>
                <a:off x="2073698" y="4554229"/>
                <a:ext cx="339480" cy="384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258F388-EFCA-C5D4-BA64-5EDE2FE06CB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065058" y="4545229"/>
                  <a:ext cx="3571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06C9DEF-64B1-FAE6-09D6-65A363B9A2FD}"/>
                    </a:ext>
                  </a:extLst>
                </p14:cNvPr>
                <p14:cNvContentPartPr/>
                <p14:nvPr/>
              </p14:nvContentPartPr>
              <p14:xfrm>
                <a:off x="1598138" y="5660509"/>
                <a:ext cx="191880" cy="70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06C9DEF-64B1-FAE6-09D6-65A363B9A2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89138" y="5651509"/>
                  <a:ext cx="20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B62A04F-6873-6374-E2BE-F3A8D293814D}"/>
                    </a:ext>
                  </a:extLst>
                </p14:cNvPr>
                <p14:cNvContentPartPr/>
                <p14:nvPr/>
              </p14:nvContentPartPr>
              <p14:xfrm>
                <a:off x="1765538" y="5828989"/>
                <a:ext cx="209520" cy="119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B62A04F-6873-6374-E2BE-F3A8D293814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56898" y="5820349"/>
                  <a:ext cx="22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382B388-567F-5DD8-4CE1-0CA551D89CF1}"/>
                    </a:ext>
                  </a:extLst>
                </p14:cNvPr>
                <p14:cNvContentPartPr/>
                <p14:nvPr/>
              </p14:nvContentPartPr>
              <p14:xfrm>
                <a:off x="2088818" y="5527309"/>
                <a:ext cx="180360" cy="8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382B388-567F-5DD8-4CE1-0CA551D89C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80178" y="5518309"/>
                  <a:ext cx="198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3B10E3D-D380-D0E3-E64C-A7A3833D2914}"/>
                    </a:ext>
                  </a:extLst>
                </p14:cNvPr>
                <p14:cNvContentPartPr/>
                <p14:nvPr/>
              </p14:nvContentPartPr>
              <p14:xfrm>
                <a:off x="2224178" y="5276749"/>
                <a:ext cx="461160" cy="376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3B10E3D-D380-D0E3-E64C-A7A3833D291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15178" y="5267749"/>
                  <a:ext cx="47880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64EC92A-50C2-2714-585A-5A981DEE5C48}"/>
                  </a:ext>
                </a:extLst>
              </p14:cNvPr>
              <p14:cNvContentPartPr/>
              <p14:nvPr/>
            </p14:nvContentPartPr>
            <p14:xfrm>
              <a:off x="3362138" y="4331389"/>
              <a:ext cx="188640" cy="20397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64EC92A-50C2-2714-585A-5A981DEE5C4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353138" y="4322749"/>
                <a:ext cx="206280" cy="20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9698F4C-1BF8-4CB6-3E5E-B9897E643EB5}"/>
              </a:ext>
            </a:extLst>
          </p:cNvPr>
          <p:cNvGrpSpPr/>
          <p:nvPr/>
        </p:nvGrpSpPr>
        <p:grpSpPr>
          <a:xfrm>
            <a:off x="4348898" y="4475029"/>
            <a:ext cx="1162080" cy="591480"/>
            <a:chOff x="4348898" y="4475029"/>
            <a:chExt cx="116208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970B5D3-12A9-3650-2242-1715EBAC29E7}"/>
                    </a:ext>
                  </a:extLst>
                </p14:cNvPr>
                <p14:cNvContentPartPr/>
                <p14:nvPr/>
              </p14:nvContentPartPr>
              <p14:xfrm>
                <a:off x="4348898" y="4570429"/>
                <a:ext cx="203040" cy="150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970B5D3-12A9-3650-2242-1715EBAC29E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39898" y="4561789"/>
                  <a:ext cx="220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DA747A-F220-39D6-8FA8-4FE63BD97F97}"/>
                    </a:ext>
                  </a:extLst>
                </p14:cNvPr>
                <p14:cNvContentPartPr/>
                <p14:nvPr/>
              </p14:nvContentPartPr>
              <p14:xfrm>
                <a:off x="4566698" y="4523989"/>
                <a:ext cx="24840" cy="542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DA747A-F220-39D6-8FA8-4FE63BD97F9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558058" y="4514989"/>
                  <a:ext cx="424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53620D2-C392-8BC3-EA37-4A6EE2D45E1A}"/>
                    </a:ext>
                  </a:extLst>
                </p14:cNvPr>
                <p14:cNvContentPartPr/>
                <p14:nvPr/>
              </p14:nvContentPartPr>
              <p14:xfrm>
                <a:off x="4719338" y="4630189"/>
                <a:ext cx="130320" cy="26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53620D2-C392-8BC3-EA37-4A6EE2D45E1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710698" y="4621549"/>
                  <a:ext cx="14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FB7A198-D4EC-553F-2988-DCEA68CF06C1}"/>
                    </a:ext>
                  </a:extLst>
                </p14:cNvPr>
                <p14:cNvContentPartPr/>
                <p14:nvPr/>
              </p14:nvContentPartPr>
              <p14:xfrm>
                <a:off x="4987898" y="4475029"/>
                <a:ext cx="299880" cy="356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FB7A198-D4EC-553F-2988-DCEA68CF06C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979258" y="4466389"/>
                  <a:ext cx="317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9C14ED0-C6D4-30EC-EF63-1E1578A63F78}"/>
                    </a:ext>
                  </a:extLst>
                </p14:cNvPr>
                <p14:cNvContentPartPr/>
                <p14:nvPr/>
              </p14:nvContentPartPr>
              <p14:xfrm>
                <a:off x="5308658" y="4487269"/>
                <a:ext cx="180360" cy="43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9C14ED0-C6D4-30EC-EF63-1E1578A63F7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99658" y="4478629"/>
                  <a:ext cx="198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465B016-0C24-DCD6-48B7-19D195C32E50}"/>
                    </a:ext>
                  </a:extLst>
                </p14:cNvPr>
                <p14:cNvContentPartPr/>
                <p14:nvPr/>
              </p14:nvContentPartPr>
              <p14:xfrm>
                <a:off x="5356898" y="4608949"/>
                <a:ext cx="154080" cy="47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465B016-0C24-DCD6-48B7-19D195C32E5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47898" y="4599949"/>
                  <a:ext cx="1717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30C60AF-5F79-62F8-5A98-53B0D8B5A7FF}"/>
              </a:ext>
            </a:extLst>
          </p:cNvPr>
          <p:cNvGrpSpPr/>
          <p:nvPr/>
        </p:nvGrpSpPr>
        <p:grpSpPr>
          <a:xfrm>
            <a:off x="5727338" y="3960229"/>
            <a:ext cx="1691640" cy="671760"/>
            <a:chOff x="5727338" y="3960229"/>
            <a:chExt cx="169164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81D1684-4931-B6BE-FA9E-784F79A59877}"/>
                    </a:ext>
                  </a:extLst>
                </p14:cNvPr>
                <p14:cNvContentPartPr/>
                <p14:nvPr/>
              </p14:nvContentPartPr>
              <p14:xfrm>
                <a:off x="5727338" y="4525429"/>
                <a:ext cx="118080" cy="11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81D1684-4931-B6BE-FA9E-784F79A5987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18698" y="4516789"/>
                  <a:ext cx="135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A7C29B-D783-D467-4344-3F1577335314}"/>
                    </a:ext>
                  </a:extLst>
                </p14:cNvPr>
                <p14:cNvContentPartPr/>
                <p14:nvPr/>
              </p14:nvContentPartPr>
              <p14:xfrm>
                <a:off x="5827778" y="4322749"/>
                <a:ext cx="304920" cy="277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A7C29B-D783-D467-4344-3F157733531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9138" y="4314109"/>
                  <a:ext cx="322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411FB3D-29BE-60AA-E358-2696E699A642}"/>
                    </a:ext>
                  </a:extLst>
                </p14:cNvPr>
                <p14:cNvContentPartPr/>
                <p14:nvPr/>
              </p14:nvContentPartPr>
              <p14:xfrm>
                <a:off x="6111458" y="4133389"/>
                <a:ext cx="222120" cy="498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411FB3D-29BE-60AA-E358-2696E699A64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02818" y="4124389"/>
                  <a:ext cx="2397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9986EC0-BCE7-6FAA-7837-6B6562EA6E2B}"/>
                    </a:ext>
                  </a:extLst>
                </p14:cNvPr>
                <p14:cNvContentPartPr/>
                <p14:nvPr/>
              </p14:nvContentPartPr>
              <p14:xfrm>
                <a:off x="6385418" y="4187029"/>
                <a:ext cx="52200" cy="357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9986EC0-BCE7-6FAA-7837-6B6562EA6E2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76418" y="4178029"/>
                  <a:ext cx="69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7AC2252-A5B5-EF01-FC00-ACDAFB5C44EA}"/>
                    </a:ext>
                  </a:extLst>
                </p14:cNvPr>
                <p14:cNvContentPartPr/>
                <p14:nvPr/>
              </p14:nvContentPartPr>
              <p14:xfrm>
                <a:off x="6266258" y="4296109"/>
                <a:ext cx="300960" cy="230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7AC2252-A5B5-EF01-FC00-ACDAFB5C44E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57618" y="4287469"/>
                  <a:ext cx="318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573560C-9431-9547-A909-D7FAF375E1FE}"/>
                    </a:ext>
                  </a:extLst>
                </p14:cNvPr>
                <p14:cNvContentPartPr/>
                <p14:nvPr/>
              </p14:nvContentPartPr>
              <p14:xfrm>
                <a:off x="6603218" y="4343629"/>
                <a:ext cx="127080" cy="11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573560C-9431-9547-A909-D7FAF375E1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94218" y="4334989"/>
                  <a:ext cx="144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86B72BE-975F-EDB8-56FE-51C0D0FBF737}"/>
                    </a:ext>
                  </a:extLst>
                </p14:cNvPr>
                <p14:cNvContentPartPr/>
                <p14:nvPr/>
              </p14:nvContentPartPr>
              <p14:xfrm>
                <a:off x="6817418" y="4119349"/>
                <a:ext cx="118800" cy="391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86B72BE-975F-EDB8-56FE-51C0D0FBF7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08778" y="4110709"/>
                  <a:ext cx="136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4710BDA-7D3B-7FBA-EEB8-AA7733F4F57D}"/>
                    </a:ext>
                  </a:extLst>
                </p14:cNvPr>
                <p14:cNvContentPartPr/>
                <p14:nvPr/>
              </p14:nvContentPartPr>
              <p14:xfrm>
                <a:off x="6949538" y="4300789"/>
                <a:ext cx="130680" cy="27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4710BDA-7D3B-7FBA-EEB8-AA7733F4F57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40898" y="4291789"/>
                  <a:ext cx="14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3F6F45-816C-3BFE-F1A5-C1ADBEEE6722}"/>
                    </a:ext>
                  </a:extLst>
                </p14:cNvPr>
                <p14:cNvContentPartPr/>
                <p14:nvPr/>
              </p14:nvContentPartPr>
              <p14:xfrm>
                <a:off x="7103978" y="4175869"/>
                <a:ext cx="67680" cy="220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3F6F45-816C-3BFE-F1A5-C1ADBEEE672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95338" y="4166869"/>
                  <a:ext cx="85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545B2E4-4D50-9D1F-51D1-DDDC52E11A43}"/>
                    </a:ext>
                  </a:extLst>
                </p14:cNvPr>
                <p14:cNvContentPartPr/>
                <p14:nvPr/>
              </p14:nvContentPartPr>
              <p14:xfrm>
                <a:off x="7164458" y="4099909"/>
                <a:ext cx="124200" cy="389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545B2E4-4D50-9D1F-51D1-DDDC52E11A4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55458" y="4090909"/>
                  <a:ext cx="141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641F0FC-708F-2E24-A768-14E47659BD6E}"/>
                    </a:ext>
                  </a:extLst>
                </p14:cNvPr>
                <p14:cNvContentPartPr/>
                <p14:nvPr/>
              </p14:nvContentPartPr>
              <p14:xfrm>
                <a:off x="7263458" y="3960229"/>
                <a:ext cx="155520" cy="55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641F0FC-708F-2E24-A768-14E47659BD6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54818" y="3951229"/>
                  <a:ext cx="173160" cy="57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42BF53B-F8FD-A60F-A6C0-96FC05C5380B}"/>
              </a:ext>
            </a:extLst>
          </p:cNvPr>
          <p:cNvGrpSpPr/>
          <p:nvPr/>
        </p:nvGrpSpPr>
        <p:grpSpPr>
          <a:xfrm>
            <a:off x="4751378" y="4604269"/>
            <a:ext cx="2974680" cy="1138680"/>
            <a:chOff x="4751378" y="4604269"/>
            <a:chExt cx="2974680" cy="11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EA1C775-FC0B-231F-3412-A69B311C528A}"/>
                    </a:ext>
                  </a:extLst>
                </p14:cNvPr>
                <p14:cNvContentPartPr/>
                <p14:nvPr/>
              </p14:nvContentPartPr>
              <p14:xfrm>
                <a:off x="4751378" y="5326069"/>
                <a:ext cx="230760" cy="179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EA1C775-FC0B-231F-3412-A69B311C528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33738" y="5308069"/>
                  <a:ext cx="266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ABA415C-276B-4740-3201-4AD84355194A}"/>
                    </a:ext>
                  </a:extLst>
                </p14:cNvPr>
                <p14:cNvContentPartPr/>
                <p14:nvPr/>
              </p14:nvContentPartPr>
              <p14:xfrm>
                <a:off x="4944338" y="5287549"/>
                <a:ext cx="111600" cy="455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ABA415C-276B-4740-3201-4AD84355194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26698" y="5269549"/>
                  <a:ext cx="1472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22453B8-172C-7286-DCB6-1FE81F878BBA}"/>
                    </a:ext>
                  </a:extLst>
                </p14:cNvPr>
                <p14:cNvContentPartPr/>
                <p14:nvPr/>
              </p14:nvContentPartPr>
              <p14:xfrm>
                <a:off x="5060978" y="5394829"/>
                <a:ext cx="161280" cy="68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22453B8-172C-7286-DCB6-1FE81F878B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42978" y="5377189"/>
                  <a:ext cx="196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1CEAE4-5DE8-BB52-70C9-F0657AE8F4EE}"/>
                    </a:ext>
                  </a:extLst>
                </p14:cNvPr>
                <p14:cNvContentPartPr/>
                <p14:nvPr/>
              </p14:nvContentPartPr>
              <p14:xfrm>
                <a:off x="5230538" y="5240749"/>
                <a:ext cx="265320" cy="273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1CEAE4-5DE8-BB52-70C9-F0657AE8F4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12898" y="5222749"/>
                  <a:ext cx="300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14EF3EB-0A53-E9C6-F469-5D8B5B6482AE}"/>
                    </a:ext>
                  </a:extLst>
                </p14:cNvPr>
                <p14:cNvContentPartPr/>
                <p14:nvPr/>
              </p14:nvContentPartPr>
              <p14:xfrm>
                <a:off x="5525738" y="5228869"/>
                <a:ext cx="120600" cy="14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14EF3EB-0A53-E9C6-F469-5D8B5B6482A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507738" y="5211229"/>
                  <a:ext cx="15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096553C-0FFC-7051-E9C9-93055F8DE538}"/>
                    </a:ext>
                  </a:extLst>
                </p14:cNvPr>
                <p14:cNvContentPartPr/>
                <p14:nvPr/>
              </p14:nvContentPartPr>
              <p14:xfrm>
                <a:off x="5580098" y="5296549"/>
                <a:ext cx="133920" cy="23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096553C-0FFC-7051-E9C9-93055F8DE53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62098" y="5278549"/>
                  <a:ext cx="16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47BE28A-A8B6-3E31-0729-B9C90CB3E887}"/>
                    </a:ext>
                  </a:extLst>
                </p14:cNvPr>
                <p14:cNvContentPartPr/>
                <p14:nvPr/>
              </p14:nvContentPartPr>
              <p14:xfrm>
                <a:off x="5852258" y="5180989"/>
                <a:ext cx="159480" cy="29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47BE28A-A8B6-3E31-0729-B9C90CB3E88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34258" y="5163349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A2A079-E311-E883-F316-91F1F7BD2170}"/>
                    </a:ext>
                  </a:extLst>
                </p14:cNvPr>
                <p14:cNvContentPartPr/>
                <p14:nvPr/>
              </p14:nvContentPartPr>
              <p14:xfrm>
                <a:off x="6015698" y="5053189"/>
                <a:ext cx="257400" cy="259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A2A079-E311-E883-F316-91F1F7BD217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98058" y="5035549"/>
                  <a:ext cx="293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ED55FF2-4CE5-9EEC-EB32-57DCEB8A85F4}"/>
                    </a:ext>
                  </a:extLst>
                </p14:cNvPr>
                <p14:cNvContentPartPr/>
                <p14:nvPr/>
              </p14:nvContentPartPr>
              <p14:xfrm>
                <a:off x="6303698" y="4832509"/>
                <a:ext cx="224280" cy="458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ED55FF2-4CE5-9EEC-EB32-57DCEB8A85F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86058" y="4814869"/>
                  <a:ext cx="2599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DDD54B0-C9FB-3D53-2144-74E5EDDAACF5}"/>
                    </a:ext>
                  </a:extLst>
                </p14:cNvPr>
                <p14:cNvContentPartPr/>
                <p14:nvPr/>
              </p14:nvContentPartPr>
              <p14:xfrm>
                <a:off x="6624098" y="4984069"/>
                <a:ext cx="23040" cy="261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DDD54B0-C9FB-3D53-2144-74E5EDDAACF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06458" y="4966429"/>
                  <a:ext cx="58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EF59219-2F6B-6870-3559-E35B9A57D66F}"/>
                    </a:ext>
                  </a:extLst>
                </p14:cNvPr>
                <p14:cNvContentPartPr/>
                <p14:nvPr/>
              </p14:nvContentPartPr>
              <p14:xfrm>
                <a:off x="6472178" y="5007469"/>
                <a:ext cx="293040" cy="207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EF59219-2F6B-6870-3559-E35B9A57D66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454178" y="4989829"/>
                  <a:ext cx="328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8CE2275-23A7-60EB-35F9-E761439EE1DA}"/>
                    </a:ext>
                  </a:extLst>
                </p14:cNvPr>
                <p14:cNvContentPartPr/>
                <p14:nvPr/>
              </p14:nvContentPartPr>
              <p14:xfrm>
                <a:off x="6890498" y="4936189"/>
                <a:ext cx="61920" cy="217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8CE2275-23A7-60EB-35F9-E761439EE1D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72498" y="4918549"/>
                  <a:ext cx="97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A069FBC-D464-1893-8B84-644835ED4E40}"/>
                    </a:ext>
                  </a:extLst>
                </p14:cNvPr>
                <p14:cNvContentPartPr/>
                <p14:nvPr/>
              </p14:nvContentPartPr>
              <p14:xfrm>
                <a:off x="6814898" y="5045989"/>
                <a:ext cx="215280" cy="34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A069FBC-D464-1893-8B84-644835ED4E4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796898" y="5027989"/>
                  <a:ext cx="250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A2391C9-198D-4336-845A-B76D60AD0CF7}"/>
                    </a:ext>
                  </a:extLst>
                </p14:cNvPr>
                <p14:cNvContentPartPr/>
                <p14:nvPr/>
              </p14:nvContentPartPr>
              <p14:xfrm>
                <a:off x="7056098" y="4876069"/>
                <a:ext cx="90000" cy="26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A2391C9-198D-4336-845A-B76D60AD0CF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38458" y="4858429"/>
                  <a:ext cx="125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90A12E0-0137-F610-7A78-0813B3467EEF}"/>
                    </a:ext>
                  </a:extLst>
                </p14:cNvPr>
                <p14:cNvContentPartPr/>
                <p14:nvPr/>
              </p14:nvContentPartPr>
              <p14:xfrm>
                <a:off x="7064378" y="4797589"/>
                <a:ext cx="191160" cy="414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90A12E0-0137-F610-7A78-0813B3467EE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046378" y="4779949"/>
                  <a:ext cx="2268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B144AF0-AC90-9B34-5EC5-82EEFD0FE71E}"/>
                    </a:ext>
                  </a:extLst>
                </p14:cNvPr>
                <p14:cNvContentPartPr/>
                <p14:nvPr/>
              </p14:nvContentPartPr>
              <p14:xfrm>
                <a:off x="7387658" y="4604269"/>
                <a:ext cx="338400" cy="415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B144AF0-AC90-9B34-5EC5-82EEFD0FE71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69658" y="4586269"/>
                  <a:ext cx="374040" cy="45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1D7D158-9F9E-6981-A727-30EF70125F51}"/>
              </a:ext>
            </a:extLst>
          </p:cNvPr>
          <p:cNvGrpSpPr/>
          <p:nvPr/>
        </p:nvGrpSpPr>
        <p:grpSpPr>
          <a:xfrm>
            <a:off x="5540498" y="4229509"/>
            <a:ext cx="4974840" cy="2022120"/>
            <a:chOff x="5540498" y="4229509"/>
            <a:chExt cx="4974840" cy="20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4632BA2-9A29-8BCE-70EB-5745493B3264}"/>
                    </a:ext>
                  </a:extLst>
                </p14:cNvPr>
                <p14:cNvContentPartPr/>
                <p14:nvPr/>
              </p14:nvContentPartPr>
              <p14:xfrm>
                <a:off x="5540498" y="5807389"/>
                <a:ext cx="203040" cy="162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4632BA2-9A29-8BCE-70EB-5745493B326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22498" y="5789749"/>
                  <a:ext cx="238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3243220-AC43-10B7-FB6D-177D619B0997}"/>
                    </a:ext>
                  </a:extLst>
                </p14:cNvPr>
                <p14:cNvContentPartPr/>
                <p14:nvPr/>
              </p14:nvContentPartPr>
              <p14:xfrm>
                <a:off x="5737778" y="5789389"/>
                <a:ext cx="84960" cy="381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3243220-AC43-10B7-FB6D-177D619B099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719778" y="5771749"/>
                  <a:ext cx="1206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41149B5-78BF-B198-2036-C36D3990BD70}"/>
                    </a:ext>
                  </a:extLst>
                </p14:cNvPr>
                <p14:cNvContentPartPr/>
                <p14:nvPr/>
              </p14:nvContentPartPr>
              <p14:xfrm>
                <a:off x="5827778" y="5903149"/>
                <a:ext cx="132120" cy="37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41149B5-78BF-B198-2036-C36D3990BD7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809778" y="5885149"/>
                  <a:ext cx="16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A7FB81-944D-B3E8-20CE-A06E4BB36A26}"/>
                    </a:ext>
                  </a:extLst>
                </p14:cNvPr>
                <p14:cNvContentPartPr/>
                <p14:nvPr/>
              </p14:nvContentPartPr>
              <p14:xfrm>
                <a:off x="5995538" y="5767789"/>
                <a:ext cx="192600" cy="214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A7FB81-944D-B3E8-20CE-A06E4BB36A2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77538" y="5749789"/>
                  <a:ext cx="228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57189F1-7444-7401-07A5-94A190EF58F3}"/>
                    </a:ext>
                  </a:extLst>
                </p14:cNvPr>
                <p14:cNvContentPartPr/>
                <p14:nvPr/>
              </p14:nvContentPartPr>
              <p14:xfrm>
                <a:off x="6229898" y="5765989"/>
                <a:ext cx="95400" cy="190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57189F1-7444-7401-07A5-94A190EF58F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211898" y="5748349"/>
                  <a:ext cx="131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40F7625-86F0-2416-BAE7-9202ECCDAF8F}"/>
                    </a:ext>
                  </a:extLst>
                </p14:cNvPr>
                <p14:cNvContentPartPr/>
                <p14:nvPr/>
              </p14:nvContentPartPr>
              <p14:xfrm>
                <a:off x="6279938" y="5827909"/>
                <a:ext cx="83160" cy="47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40F7625-86F0-2416-BAE7-9202ECCDAF8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261938" y="5810269"/>
                  <a:ext cx="118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8BB0F73-FCBB-7A13-C4AA-0D899631CFFC}"/>
                    </a:ext>
                  </a:extLst>
                </p14:cNvPr>
                <p14:cNvContentPartPr/>
                <p14:nvPr/>
              </p14:nvContentPartPr>
              <p14:xfrm>
                <a:off x="6479018" y="5741509"/>
                <a:ext cx="104040" cy="12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8BB0F73-FCBB-7A13-C4AA-0D899631CFF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61378" y="5723869"/>
                  <a:ext cx="13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D2FD321-DBFB-4C64-8FFD-62D912E2CF1E}"/>
                    </a:ext>
                  </a:extLst>
                </p14:cNvPr>
                <p14:cNvContentPartPr/>
                <p14:nvPr/>
              </p14:nvContentPartPr>
              <p14:xfrm>
                <a:off x="6572258" y="5548189"/>
                <a:ext cx="265680" cy="258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D2FD321-DBFB-4C64-8FFD-62D912E2CF1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54618" y="5530189"/>
                  <a:ext cx="301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3337746-50A2-2676-3C62-E1C935A98128}"/>
                    </a:ext>
                  </a:extLst>
                </p14:cNvPr>
                <p14:cNvContentPartPr/>
                <p14:nvPr/>
              </p14:nvContentPartPr>
              <p14:xfrm>
                <a:off x="6922178" y="5536669"/>
                <a:ext cx="26280" cy="221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3337746-50A2-2676-3C62-E1C935A9812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904538" y="5518669"/>
                  <a:ext cx="61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5340271-2D29-5930-3732-B835897A3DC6}"/>
                    </a:ext>
                  </a:extLst>
                </p14:cNvPr>
                <p14:cNvContentPartPr/>
                <p14:nvPr/>
              </p14:nvContentPartPr>
              <p14:xfrm>
                <a:off x="6839378" y="5602909"/>
                <a:ext cx="157680" cy="127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5340271-2D29-5930-3732-B835897A3DC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21378" y="5585269"/>
                  <a:ext cx="19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5ED873E-F8F1-3DEE-2D80-306DCE30140E}"/>
                    </a:ext>
                  </a:extLst>
                </p14:cNvPr>
                <p14:cNvContentPartPr/>
                <p14:nvPr/>
              </p14:nvContentPartPr>
              <p14:xfrm>
                <a:off x="7096418" y="5593549"/>
                <a:ext cx="83880" cy="32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5ED873E-F8F1-3DEE-2D80-306DCE30140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078778" y="5575909"/>
                  <a:ext cx="11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65FD3FC-1E5F-916B-E2E9-BB8573434772}"/>
                    </a:ext>
                  </a:extLst>
                </p14:cNvPr>
                <p14:cNvContentPartPr/>
                <p14:nvPr/>
              </p14:nvContentPartPr>
              <p14:xfrm>
                <a:off x="7192538" y="5403829"/>
                <a:ext cx="258480" cy="241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65FD3FC-1E5F-916B-E2E9-BB857343477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174538" y="5385829"/>
                  <a:ext cx="294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89A7F93-1037-5C0F-9DB6-988260BDCA23}"/>
                    </a:ext>
                  </a:extLst>
                </p14:cNvPr>
                <p14:cNvContentPartPr/>
                <p14:nvPr/>
              </p14:nvContentPartPr>
              <p14:xfrm>
                <a:off x="6052778" y="6140389"/>
                <a:ext cx="68040" cy="111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89A7F93-1037-5C0F-9DB6-988260BDCA2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34778" y="6122389"/>
                  <a:ext cx="103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7D5C29-5894-ECAA-EA2D-5E63CB2ED6F3}"/>
                    </a:ext>
                  </a:extLst>
                </p14:cNvPr>
                <p14:cNvContentPartPr/>
                <p14:nvPr/>
              </p14:nvContentPartPr>
              <p14:xfrm>
                <a:off x="6012818" y="6198709"/>
                <a:ext cx="118080" cy="28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7D5C29-5894-ECAA-EA2D-5E63CB2ED6F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95178" y="6180709"/>
                  <a:ext cx="153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3648749-CDEE-98DC-15F9-629882518F67}"/>
                    </a:ext>
                  </a:extLst>
                </p14:cNvPr>
                <p14:cNvContentPartPr/>
                <p14:nvPr/>
              </p14:nvContentPartPr>
              <p14:xfrm>
                <a:off x="6167258" y="6079909"/>
                <a:ext cx="109440" cy="147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3648749-CDEE-98DC-15F9-629882518F6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49618" y="6061909"/>
                  <a:ext cx="145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54CDC5B-3CD9-2BFA-F7C8-19686B446AF8}"/>
                    </a:ext>
                  </a:extLst>
                </p14:cNvPr>
                <p14:cNvContentPartPr/>
                <p14:nvPr/>
              </p14:nvContentPartPr>
              <p14:xfrm>
                <a:off x="6103178" y="5553589"/>
                <a:ext cx="22680" cy="6472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54CDC5B-3CD9-2BFA-F7C8-19686B446AF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85538" y="5535589"/>
                  <a:ext cx="5832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EEF92E3-93C5-F8A4-9672-B2A635F2518B}"/>
                    </a:ext>
                  </a:extLst>
                </p14:cNvPr>
                <p14:cNvContentPartPr/>
                <p14:nvPr/>
              </p14:nvContentPartPr>
              <p14:xfrm>
                <a:off x="7377578" y="5926549"/>
                <a:ext cx="104040" cy="46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EEF92E3-93C5-F8A4-9672-B2A635F2518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59938" y="5908549"/>
                  <a:ext cx="139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02B13FF-47B1-293E-4847-EF0E01775C7B}"/>
                    </a:ext>
                  </a:extLst>
                </p14:cNvPr>
                <p14:cNvContentPartPr/>
                <p14:nvPr/>
              </p14:nvContentPartPr>
              <p14:xfrm>
                <a:off x="7384418" y="5818549"/>
                <a:ext cx="100800" cy="1663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02B13FF-47B1-293E-4847-EF0E01775C7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66778" y="5800909"/>
                  <a:ext cx="13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120277A-E5A3-5D6F-4728-9DA864CD1E3B}"/>
                    </a:ext>
                  </a:extLst>
                </p14:cNvPr>
                <p14:cNvContentPartPr/>
                <p14:nvPr/>
              </p14:nvContentPartPr>
              <p14:xfrm>
                <a:off x="7504298" y="5790109"/>
                <a:ext cx="135360" cy="172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120277A-E5A3-5D6F-4728-9DA864CD1E3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486298" y="5772469"/>
                  <a:ext cx="17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8C79204-322A-A06E-B76B-0C1228373DB2}"/>
                    </a:ext>
                  </a:extLst>
                </p14:cNvPr>
                <p14:cNvContentPartPr/>
                <p14:nvPr/>
              </p14:nvContentPartPr>
              <p14:xfrm>
                <a:off x="7437338" y="5996749"/>
                <a:ext cx="259200" cy="97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8C79204-322A-A06E-B76B-0C1228373DB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419698" y="5979109"/>
                  <a:ext cx="294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ADA266C-45CC-5777-6586-C2E48098B0E1}"/>
                    </a:ext>
                  </a:extLst>
                </p14:cNvPr>
                <p14:cNvContentPartPr/>
                <p14:nvPr/>
              </p14:nvContentPartPr>
              <p14:xfrm>
                <a:off x="7173098" y="5341909"/>
                <a:ext cx="438480" cy="609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ADA266C-45CC-5777-6586-C2E48098B0E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55458" y="5324269"/>
                  <a:ext cx="4741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2A3CAAA-DBA1-CFB9-A667-B337712DE604}"/>
                    </a:ext>
                  </a:extLst>
                </p14:cNvPr>
                <p14:cNvContentPartPr/>
                <p14:nvPr/>
              </p14:nvContentPartPr>
              <p14:xfrm>
                <a:off x="8348858" y="5253349"/>
                <a:ext cx="298080" cy="200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2A3CAAA-DBA1-CFB9-A667-B337712DE6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331218" y="5235709"/>
                  <a:ext cx="333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88BF38E-7AD7-D137-9624-AC17F3E3C67A}"/>
                    </a:ext>
                  </a:extLst>
                </p14:cNvPr>
                <p14:cNvContentPartPr/>
                <p14:nvPr/>
              </p14:nvContentPartPr>
              <p14:xfrm>
                <a:off x="8596538" y="5175589"/>
                <a:ext cx="177120" cy="703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88BF38E-7AD7-D137-9624-AC17F3E3C67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578898" y="5157589"/>
                  <a:ext cx="21276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CC8C826-6F74-E080-DE4B-16978DB4580C}"/>
                    </a:ext>
                  </a:extLst>
                </p14:cNvPr>
                <p14:cNvContentPartPr/>
                <p14:nvPr/>
              </p14:nvContentPartPr>
              <p14:xfrm>
                <a:off x="8795978" y="5230669"/>
                <a:ext cx="123480" cy="39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CC8C826-6F74-E080-DE4B-16978DB4580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78338" y="5212669"/>
                  <a:ext cx="159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3BB54C6-9BF5-D906-E3B2-4A6DA6BF2BAB}"/>
                    </a:ext>
                  </a:extLst>
                </p14:cNvPr>
                <p14:cNvContentPartPr/>
                <p14:nvPr/>
              </p14:nvContentPartPr>
              <p14:xfrm>
                <a:off x="8849618" y="5361349"/>
                <a:ext cx="124920" cy="59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3BB54C6-9BF5-D906-E3B2-4A6DA6BF2BA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831978" y="5343349"/>
                  <a:ext cx="160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B7D83B7-4D35-7E5A-78B3-5DB05AFF51C5}"/>
                    </a:ext>
                  </a:extLst>
                </p14:cNvPr>
                <p14:cNvContentPartPr/>
                <p14:nvPr/>
              </p14:nvContentPartPr>
              <p14:xfrm>
                <a:off x="9110618" y="5155069"/>
                <a:ext cx="144360" cy="75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B7D83B7-4D35-7E5A-78B3-5DB05AFF51C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92978" y="5137069"/>
                  <a:ext cx="18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3B62EC5-43AB-B683-5C95-A90FFC76BF1D}"/>
                    </a:ext>
                  </a:extLst>
                </p14:cNvPr>
                <p14:cNvContentPartPr/>
                <p14:nvPr/>
              </p14:nvContentPartPr>
              <p14:xfrm>
                <a:off x="9261098" y="4919629"/>
                <a:ext cx="319320" cy="355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3B62EC5-43AB-B683-5C95-A90FFC76BF1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243458" y="4901989"/>
                  <a:ext cx="3549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E7B18C2-F624-938B-14EE-4F4BB13BE50B}"/>
                    </a:ext>
                  </a:extLst>
                </p14:cNvPr>
                <p14:cNvContentPartPr/>
                <p14:nvPr/>
              </p14:nvContentPartPr>
              <p14:xfrm>
                <a:off x="9717218" y="4819189"/>
                <a:ext cx="27720" cy="2944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E7B18C2-F624-938B-14EE-4F4BB13BE50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699578" y="4801549"/>
                  <a:ext cx="63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2DB4FA6-3D6A-4C19-6FEB-890A6F271F14}"/>
                    </a:ext>
                  </a:extLst>
                </p14:cNvPr>
                <p14:cNvContentPartPr/>
                <p14:nvPr/>
              </p14:nvContentPartPr>
              <p14:xfrm>
                <a:off x="9632258" y="4882909"/>
                <a:ext cx="237600" cy="216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2DB4FA6-3D6A-4C19-6FEB-890A6F271F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614258" y="4864909"/>
                  <a:ext cx="273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1D64A64-78C3-0AD3-14AC-F8AC52313330}"/>
                    </a:ext>
                  </a:extLst>
                </p14:cNvPr>
                <p14:cNvContentPartPr/>
                <p14:nvPr/>
              </p14:nvContentPartPr>
              <p14:xfrm>
                <a:off x="7948538" y="4229509"/>
                <a:ext cx="2566800" cy="19202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1D64A64-78C3-0AD3-14AC-F8AC5231333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30538" y="4211869"/>
                  <a:ext cx="2602440" cy="19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B91358C6-28CB-8EEE-7E83-3C3A0E4F910E}"/>
                  </a:ext>
                </a:extLst>
              </p14:cNvPr>
              <p14:cNvContentPartPr/>
              <p14:nvPr/>
            </p14:nvContentPartPr>
            <p14:xfrm>
              <a:off x="8338058" y="4577989"/>
              <a:ext cx="1716480" cy="124668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B91358C6-28CB-8EEE-7E83-3C3A0E4F910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248058" y="4397989"/>
                <a:ext cx="1896120" cy="16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3B9E0DD-31B8-F86D-159A-452DA1096855}"/>
                  </a:ext>
                </a:extLst>
              </p14:cNvPr>
              <p14:cNvContentPartPr/>
              <p14:nvPr/>
            </p14:nvContentPartPr>
            <p14:xfrm>
              <a:off x="355778" y="4563229"/>
              <a:ext cx="2337480" cy="13989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3B9E0DD-31B8-F86D-159A-452DA109685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66138" y="4383589"/>
                <a:ext cx="2517120" cy="17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F6AAB2BA-60C3-CF3C-774C-F4EB3F005308}"/>
                  </a:ext>
                </a:extLst>
              </p14:cNvPr>
              <p14:cNvContentPartPr/>
              <p14:nvPr/>
            </p14:nvContentPartPr>
            <p14:xfrm>
              <a:off x="10126898" y="2476669"/>
              <a:ext cx="1666800" cy="4608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F6AAB2BA-60C3-CF3C-774C-F4EB3F005308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0037258" y="2296669"/>
                <a:ext cx="1846440" cy="8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64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176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Ex. 2) Find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′(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rad>
                    <m:r>
                      <a: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use the result to find the slope of the graph of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 the points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&amp;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happens at the point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64522"/>
              </a:xfrm>
              <a:prstGeom prst="rect">
                <a:avLst/>
              </a:prstGeom>
              <a:blipFill>
                <a:blip r:embed="rId2"/>
                <a:stretch>
                  <a:fillRect l="-1600" t="-4844" b="-14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31C79CB-CEC8-7651-2431-CEE1C5A90BD9}"/>
              </a:ext>
            </a:extLst>
          </p:cNvPr>
          <p:cNvGrpSpPr/>
          <p:nvPr/>
        </p:nvGrpSpPr>
        <p:grpSpPr>
          <a:xfrm>
            <a:off x="105271" y="1961669"/>
            <a:ext cx="2561478" cy="1485700"/>
            <a:chOff x="105271" y="1961669"/>
            <a:chExt cx="2561478" cy="14857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259DE7-5799-8BE3-DB15-29F112973DA7}"/>
                    </a:ext>
                  </a:extLst>
                </p14:cNvPr>
                <p14:cNvContentPartPr/>
                <p14:nvPr/>
              </p14:nvContentPartPr>
              <p14:xfrm>
                <a:off x="105271" y="2119950"/>
                <a:ext cx="388997" cy="1327419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259DE7-5799-8BE3-DB15-29F112973D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266" y="2111307"/>
                  <a:ext cx="406646" cy="1345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4CF9E4-2871-A156-831D-43BD7675837D}"/>
                    </a:ext>
                  </a:extLst>
                </p14:cNvPr>
                <p14:cNvContentPartPr/>
                <p14:nvPr/>
              </p14:nvContentPartPr>
              <p14:xfrm>
                <a:off x="392324" y="2143022"/>
                <a:ext cx="99261" cy="38899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4CF9E4-2871-A156-831D-43BD767583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3333" y="2134009"/>
                  <a:ext cx="116883" cy="406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ED93B9-64E7-D060-DC58-CBFBE6E2E40A}"/>
                    </a:ext>
                  </a:extLst>
                </p14:cNvPr>
                <p14:cNvContentPartPr/>
                <p14:nvPr/>
              </p14:nvContentPartPr>
              <p14:xfrm>
                <a:off x="579579" y="2173068"/>
                <a:ext cx="173305" cy="88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ED93B9-64E7-D060-DC58-CBFBE6E2E4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0553" y="2164066"/>
                  <a:ext cx="190997" cy="903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803787-6F4E-3C1A-893E-6C97957A0D8C}"/>
                    </a:ext>
                  </a:extLst>
                </p14:cNvPr>
                <p14:cNvContentPartPr/>
                <p14:nvPr/>
              </p14:nvContentPartPr>
              <p14:xfrm>
                <a:off x="803856" y="2374810"/>
                <a:ext cx="49362" cy="51723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803787-6F4E-3C1A-893E-6C97957A0D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782" y="2365805"/>
                  <a:ext cx="67147" cy="534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D3C7B4-A9C8-EEAC-C2E9-ACB3EE373BB1}"/>
                    </a:ext>
                  </a:extLst>
                </p14:cNvPr>
                <p14:cNvContentPartPr/>
                <p14:nvPr/>
              </p14:nvContentPartPr>
              <p14:xfrm>
                <a:off x="695473" y="2475145"/>
                <a:ext cx="330513" cy="446944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D3C7B4-A9C8-EEAC-C2E9-ACB3EE373B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6832" y="2466149"/>
                  <a:ext cx="348155" cy="464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3923D6-DEB0-25E6-064E-A1E762132A32}"/>
                    </a:ext>
                  </a:extLst>
                </p14:cNvPr>
                <p14:cNvContentPartPr/>
                <p14:nvPr/>
              </p14:nvContentPartPr>
              <p14:xfrm>
                <a:off x="897215" y="2308278"/>
                <a:ext cx="239837" cy="66585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3923D6-DEB0-25E6-064E-A1E762132A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8212" y="2299640"/>
                  <a:ext cx="257483" cy="683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7EB0C5-4CD0-B313-92F4-00561A8159DF}"/>
                    </a:ext>
                  </a:extLst>
                </p14:cNvPr>
                <p14:cNvContentPartPr/>
                <p14:nvPr/>
              </p14:nvContentPartPr>
              <p14:xfrm>
                <a:off x="1304455" y="2438123"/>
                <a:ext cx="191548" cy="24681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7EB0C5-4CD0-B313-92F4-00561A8159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5454" y="2429049"/>
                  <a:ext cx="209191" cy="4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01DA7C-52B1-63C5-3EE4-00E28F94F78C}"/>
                    </a:ext>
                  </a:extLst>
                </p14:cNvPr>
                <p14:cNvContentPartPr/>
                <p14:nvPr/>
              </p14:nvContentPartPr>
              <p14:xfrm>
                <a:off x="1389229" y="2696202"/>
                <a:ext cx="170622" cy="37022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01DA7C-52B1-63C5-3EE4-00E28F94F7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0230" y="2687128"/>
                  <a:ext cx="188260" cy="54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B55645-EC63-3B26-449B-81000DC65351}"/>
                    </a:ext>
                  </a:extLst>
                </p14:cNvPr>
                <p14:cNvContentPartPr/>
                <p14:nvPr/>
              </p14:nvContentPartPr>
              <p14:xfrm>
                <a:off x="1739595" y="1961669"/>
                <a:ext cx="349293" cy="63151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B55645-EC63-3B26-449B-81000DC653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0953" y="1953028"/>
                  <a:ext cx="366938" cy="649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096E71-752E-E99F-CAB3-159D3D71FB0E}"/>
                    </a:ext>
                  </a:extLst>
                </p14:cNvPr>
                <p14:cNvContentPartPr/>
                <p14:nvPr/>
              </p14:nvContentPartPr>
              <p14:xfrm>
                <a:off x="2106594" y="2413978"/>
                <a:ext cx="42387" cy="113212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096E71-752E-E99F-CAB3-159D3D71FB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97537" y="2404993"/>
                  <a:ext cx="60139" cy="130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8B416C-F7C4-C366-6ADC-77B6B41E66F1}"/>
                    </a:ext>
                  </a:extLst>
                </p14:cNvPr>
                <p14:cNvContentPartPr/>
                <p14:nvPr/>
              </p14:nvContentPartPr>
              <p14:xfrm>
                <a:off x="2076547" y="2253014"/>
                <a:ext cx="5902" cy="1019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8B416C-F7C4-C366-6ADC-77B6B41E66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66710" y="2244276"/>
                  <a:ext cx="25182" cy="28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9AE63B-33AC-CD2D-280C-D418ABF3DCCE}"/>
                    </a:ext>
                  </a:extLst>
                </p14:cNvPr>
                <p14:cNvContentPartPr/>
                <p14:nvPr/>
              </p14:nvContentPartPr>
              <p14:xfrm>
                <a:off x="2238584" y="2244429"/>
                <a:ext cx="214083" cy="20657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9AE63B-33AC-CD2D-280C-D418ABF3DC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29574" y="2235432"/>
                  <a:ext cx="231743" cy="22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294631-1F21-79EA-9389-B0D955ECD16B}"/>
                    </a:ext>
                  </a:extLst>
                </p14:cNvPr>
                <p14:cNvContentPartPr/>
                <p14:nvPr/>
              </p14:nvContentPartPr>
              <p14:xfrm>
                <a:off x="1885536" y="2680642"/>
                <a:ext cx="242520" cy="38363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294631-1F21-79EA-9389-B0D955ECD1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6900" y="2671645"/>
                  <a:ext cx="260151" cy="401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7866C49-AADF-2CFA-A544-68088E3F1255}"/>
                    </a:ext>
                  </a:extLst>
                </p14:cNvPr>
                <p14:cNvContentPartPr/>
                <p14:nvPr/>
              </p14:nvContentPartPr>
              <p14:xfrm>
                <a:off x="2153810" y="2865215"/>
                <a:ext cx="208717" cy="38095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7866C49-AADF-2CFA-A544-68088E3F12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4814" y="2856145"/>
                  <a:ext cx="226350" cy="55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D6D3D8-572E-48FF-26A7-2B0FE7483231}"/>
                    </a:ext>
                  </a:extLst>
                </p14:cNvPr>
                <p14:cNvContentPartPr/>
                <p14:nvPr/>
              </p14:nvContentPartPr>
              <p14:xfrm>
                <a:off x="2259510" y="2730541"/>
                <a:ext cx="163110" cy="25432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D6D3D8-572E-48FF-26A7-2B0FE74832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50488" y="2721535"/>
                  <a:ext cx="180792" cy="271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4729F3-1967-CEFD-0F83-50A17C645342}"/>
                    </a:ext>
                  </a:extLst>
                </p14:cNvPr>
                <p14:cNvContentPartPr/>
                <p14:nvPr/>
              </p14:nvContentPartPr>
              <p14:xfrm>
                <a:off x="2496127" y="2727859"/>
                <a:ext cx="170622" cy="28437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4729F3-1967-CEFD-0F83-50A17C6453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87128" y="2718849"/>
                  <a:ext cx="188260" cy="3020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06E271-FBEB-1D73-0D5B-2C6F43314966}"/>
              </a:ext>
            </a:extLst>
          </p:cNvPr>
          <p:cNvGrpSpPr/>
          <p:nvPr/>
        </p:nvGrpSpPr>
        <p:grpSpPr>
          <a:xfrm>
            <a:off x="2860443" y="1979375"/>
            <a:ext cx="1998640" cy="666392"/>
            <a:chOff x="2860443" y="1979375"/>
            <a:chExt cx="1998640" cy="6663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932C69-D0A1-7608-D37B-41BE31692E71}"/>
                    </a:ext>
                  </a:extLst>
                </p14:cNvPr>
                <p14:cNvContentPartPr/>
                <p14:nvPr/>
              </p14:nvContentPartPr>
              <p14:xfrm>
                <a:off x="2860443" y="1979375"/>
                <a:ext cx="738826" cy="504355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932C69-D0A1-7608-D37B-41BE31692E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1442" y="1970375"/>
                  <a:ext cx="756469" cy="52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A53B28-1E08-CABE-9353-34F787BDE85C}"/>
                    </a:ext>
                  </a:extLst>
                </p14:cNvPr>
                <p14:cNvContentPartPr/>
                <p14:nvPr/>
              </p14:nvContentPartPr>
              <p14:xfrm>
                <a:off x="3188274" y="2141949"/>
                <a:ext cx="71361" cy="244129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A53B28-1E08-CABE-9353-34F787BDE8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79218" y="2132934"/>
                  <a:ext cx="89111" cy="261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F1918E-5C05-6AFE-D2ED-E147E2D79C5E}"/>
                    </a:ext>
                  </a:extLst>
                </p14:cNvPr>
                <p14:cNvContentPartPr/>
                <p14:nvPr/>
              </p14:nvContentPartPr>
              <p14:xfrm>
                <a:off x="3170568" y="2182726"/>
                <a:ext cx="224813" cy="16633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F1918E-5C05-6AFE-D2ED-E147E2D79C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61561" y="2174085"/>
                  <a:ext cx="242467" cy="183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75F634-1363-4F46-3F16-AF6FEDDC5D3A}"/>
                    </a:ext>
                  </a:extLst>
                </p14:cNvPr>
                <p14:cNvContentPartPr/>
                <p14:nvPr/>
              </p14:nvContentPartPr>
              <p14:xfrm>
                <a:off x="3425964" y="2115658"/>
                <a:ext cx="59557" cy="250568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75F634-1363-4F46-3F16-AF6FEDDC5D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17301" y="2107018"/>
                  <a:ext cx="77244" cy="268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2DADBE-0925-0D31-594F-4E0D687EF902}"/>
                    </a:ext>
                  </a:extLst>
                </p14:cNvPr>
                <p14:cNvContentPartPr/>
                <p14:nvPr/>
              </p14:nvContentPartPr>
              <p14:xfrm>
                <a:off x="3398064" y="2219211"/>
                <a:ext cx="92823" cy="7082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2DADBE-0925-0D31-594F-4E0D687EF9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89035" y="2210539"/>
                  <a:ext cx="110521" cy="88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2C9F79-DFC4-5CA1-2470-AA302AB26592}"/>
                    </a:ext>
                  </a:extLst>
                </p14:cNvPr>
                <p14:cNvContentPartPr/>
                <p14:nvPr/>
              </p14:nvContentPartPr>
              <p14:xfrm>
                <a:off x="3511275" y="2044833"/>
                <a:ext cx="181353" cy="303686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2C9F79-DFC4-5CA1-2470-AA302AB265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02261" y="2035827"/>
                  <a:ext cx="199020" cy="321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232DDE-6E3E-2A77-8F11-30F9373FF63E}"/>
                    </a:ext>
                  </a:extLst>
                </p14:cNvPr>
                <p14:cNvContentPartPr/>
                <p14:nvPr/>
              </p14:nvContentPartPr>
              <p14:xfrm>
                <a:off x="2873857" y="2587283"/>
                <a:ext cx="1985226" cy="58484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232DDE-6E3E-2A77-8F11-30F9373FF6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64855" y="2578313"/>
                  <a:ext cx="2002871" cy="76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91248F-985A-AB51-E464-8D9D946281C1}"/>
                    </a:ext>
                  </a:extLst>
                </p14:cNvPr>
                <p14:cNvContentPartPr/>
                <p14:nvPr/>
              </p14:nvContentPartPr>
              <p14:xfrm>
                <a:off x="3864860" y="2259452"/>
                <a:ext cx="253250" cy="3058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91248F-985A-AB51-E464-8D9D946281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55854" y="2250714"/>
                  <a:ext cx="270902" cy="48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08E020-A457-9CA0-324D-0999EB918A78}"/>
                    </a:ext>
                  </a:extLst>
                </p14:cNvPr>
                <p14:cNvContentPartPr/>
                <p14:nvPr/>
              </p14:nvContentPartPr>
              <p14:xfrm>
                <a:off x="4163717" y="1993861"/>
                <a:ext cx="471089" cy="408849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08E020-A457-9CA0-324D-0999EB918A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55067" y="1984856"/>
                  <a:ext cx="488750" cy="426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F54FBC-9BA0-9039-1D6B-2E933E9AB43D}"/>
                    </a:ext>
                  </a:extLst>
                </p14:cNvPr>
                <p14:cNvContentPartPr/>
                <p14:nvPr/>
              </p14:nvContentPartPr>
              <p14:xfrm>
                <a:off x="4499596" y="2094732"/>
                <a:ext cx="46680" cy="280078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F54FBC-9BA0-9039-1D6B-2E933E9AB4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90549" y="2085732"/>
                  <a:ext cx="64411" cy="29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F4EE9B-D466-8D42-4366-1F621718CDA9}"/>
                    </a:ext>
                  </a:extLst>
                </p14:cNvPr>
                <p14:cNvContentPartPr/>
                <p14:nvPr/>
              </p14:nvContentPartPr>
              <p14:xfrm>
                <a:off x="4432528" y="2170922"/>
                <a:ext cx="170622" cy="261299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F4EE9B-D466-8D42-4366-1F621718CD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23889" y="2162284"/>
                  <a:ext cx="188260" cy="278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3D0AD49-E8BE-919D-3016-04521ED5BA54}"/>
                  </a:ext>
                </a:extLst>
              </p14:cNvPr>
              <p14:cNvContentPartPr/>
              <p14:nvPr/>
            </p14:nvContentPartPr>
            <p14:xfrm>
              <a:off x="3596050" y="2804048"/>
              <a:ext cx="297784" cy="358414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3D0AD49-E8BE-919D-3016-04521ED5BA5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87037" y="2795043"/>
                <a:ext cx="315449" cy="376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63D39F0-27E7-CE87-B733-331B343E95E3}"/>
                  </a:ext>
                </a:extLst>
              </p14:cNvPr>
              <p14:cNvContentPartPr/>
              <p14:nvPr/>
            </p14:nvContentPartPr>
            <p14:xfrm>
              <a:off x="2775132" y="1854359"/>
              <a:ext cx="150233" cy="790871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63D39F0-27E7-CE87-B733-331B343E95E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66485" y="1845716"/>
                <a:ext cx="167886" cy="808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BB359E3-7BE8-1F54-A237-854CE9E5CF5B}"/>
                  </a:ext>
                </a:extLst>
              </p14:cNvPr>
              <p14:cNvContentPartPr/>
              <p14:nvPr/>
            </p14:nvContentPartPr>
            <p14:xfrm>
              <a:off x="1987406" y="4447651"/>
              <a:ext cx="300552" cy="76556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BB359E3-7BE8-1F54-A237-854CE9E5CF5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78767" y="4438623"/>
                <a:ext cx="318189" cy="94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312624E-7E5E-A188-A7F4-CBF43C22226C}"/>
                  </a:ext>
                </a:extLst>
              </p14:cNvPr>
              <p14:cNvContentPartPr/>
              <p14:nvPr/>
            </p14:nvContentPartPr>
            <p14:xfrm>
              <a:off x="3149350" y="4355784"/>
              <a:ext cx="429279" cy="137233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312624E-7E5E-A188-A7F4-CBF43C22226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40707" y="4346756"/>
                <a:ext cx="446926" cy="15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A37E3FA-0942-F949-48B4-FB5C7CAB094D}"/>
                  </a:ext>
                </a:extLst>
              </p14:cNvPr>
              <p14:cNvContentPartPr/>
              <p14:nvPr/>
            </p14:nvContentPartPr>
            <p14:xfrm>
              <a:off x="2703059" y="3509703"/>
              <a:ext cx="357260" cy="478047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A37E3FA-0942-F949-48B4-FB5C7CAB09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694055" y="3500704"/>
                <a:ext cx="374907" cy="495686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5B49C44-8D71-1F7E-D95F-BF2D675EA659}"/>
              </a:ext>
            </a:extLst>
          </p:cNvPr>
          <p:cNvGrpSpPr/>
          <p:nvPr/>
        </p:nvGrpSpPr>
        <p:grpSpPr>
          <a:xfrm>
            <a:off x="53100" y="1888162"/>
            <a:ext cx="7391606" cy="3435059"/>
            <a:chOff x="53100" y="1888162"/>
            <a:chExt cx="7391606" cy="3435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4C6DDB-5A3F-9721-2361-D5D7089EA83C}"/>
                    </a:ext>
                  </a:extLst>
                </p14:cNvPr>
                <p14:cNvContentPartPr/>
                <p14:nvPr/>
              </p14:nvContentPartPr>
              <p14:xfrm>
                <a:off x="4706167" y="1888162"/>
                <a:ext cx="175988" cy="66156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4C6DDB-5A3F-9721-2361-D5D7089EA8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97530" y="1879159"/>
                  <a:ext cx="193623" cy="679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5C5439-09CE-A36B-074E-91DC66607E26}"/>
                    </a:ext>
                  </a:extLst>
                </p14:cNvPr>
                <p14:cNvContentPartPr/>
                <p14:nvPr/>
              </p14:nvContentPartPr>
              <p14:xfrm>
                <a:off x="5076921" y="2617866"/>
                <a:ext cx="49362" cy="8853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5C5439-09CE-A36B-074E-91DC66607E2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67913" y="2608869"/>
                  <a:ext cx="67017" cy="106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EB78D0-7EC1-1D65-A432-803C236D48DA}"/>
                    </a:ext>
                  </a:extLst>
                </p14:cNvPr>
                <p14:cNvContentPartPr/>
                <p14:nvPr/>
              </p14:nvContentPartPr>
              <p14:xfrm>
                <a:off x="5359145" y="2556163"/>
                <a:ext cx="1798508" cy="11213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EB78D0-7EC1-1D65-A432-803C236D48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50145" y="2547509"/>
                  <a:ext cx="1816147" cy="129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F8FA50-9860-EFF6-A0F8-1AD35AB6A73E}"/>
                    </a:ext>
                  </a:extLst>
                </p14:cNvPr>
                <p14:cNvContentPartPr/>
                <p14:nvPr/>
              </p14:nvContentPartPr>
              <p14:xfrm>
                <a:off x="5307637" y="2009421"/>
                <a:ext cx="193694" cy="607372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F8FA50-9860-EFF6-A0F8-1AD35AB6A7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8636" y="2000415"/>
                  <a:ext cx="211335" cy="625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541895-A774-64D8-10F6-8B4272292904}"/>
                    </a:ext>
                  </a:extLst>
                </p14:cNvPr>
                <p14:cNvContentPartPr/>
                <p14:nvPr/>
              </p14:nvContentPartPr>
              <p14:xfrm>
                <a:off x="5442310" y="2156972"/>
                <a:ext cx="534401" cy="3015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541895-A774-64D8-10F6-8B42722929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33662" y="2147965"/>
                  <a:ext cx="552058" cy="31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172689-F076-9B63-249F-0CE55D4FF15A}"/>
                    </a:ext>
                  </a:extLst>
                </p14:cNvPr>
                <p14:cNvContentPartPr/>
                <p14:nvPr/>
              </p14:nvContentPartPr>
              <p14:xfrm>
                <a:off x="5718632" y="2305596"/>
                <a:ext cx="134137" cy="174915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172689-F076-9B63-249F-0CE55D4FF1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09617" y="2296580"/>
                  <a:ext cx="151806" cy="192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E9406E-D491-602F-CCAD-BB80F3D40962}"/>
                    </a:ext>
                  </a:extLst>
                </p14:cNvPr>
                <p14:cNvContentPartPr/>
                <p14:nvPr/>
              </p14:nvContentPartPr>
              <p14:xfrm>
                <a:off x="5663368" y="2313107"/>
                <a:ext cx="238764" cy="179207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E9406E-D491-602F-CCAD-BB80F3D409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54351" y="2304093"/>
                  <a:ext cx="256437" cy="196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6354C8-1ADA-98AC-90D9-DE631BB32752}"/>
                    </a:ext>
                  </a:extLst>
                </p14:cNvPr>
                <p14:cNvContentPartPr/>
                <p14:nvPr/>
              </p14:nvContentPartPr>
              <p14:xfrm>
                <a:off x="5885499" y="2315790"/>
                <a:ext cx="96042" cy="122333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6354C8-1ADA-98AC-90D9-DE631BB327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76834" y="2306768"/>
                  <a:ext cx="113734" cy="140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81FD08-7D3F-4EF1-8A0A-D830EDF7DCB8}"/>
                    </a:ext>
                  </a:extLst>
                </p14:cNvPr>
                <p14:cNvContentPartPr/>
                <p14:nvPr/>
              </p14:nvContentPartPr>
              <p14:xfrm>
                <a:off x="5986906" y="2284670"/>
                <a:ext cx="237154" cy="151306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81FD08-7D3F-4EF1-8A0A-D830EDF7DCB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77909" y="2276044"/>
                  <a:ext cx="254788" cy="168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9253FE-E4A4-0FEA-B164-3F3D1620D7BA}"/>
                    </a:ext>
                  </a:extLst>
                </p14:cNvPr>
                <p14:cNvContentPartPr/>
                <p14:nvPr/>
              </p14:nvContentPartPr>
              <p14:xfrm>
                <a:off x="6310981" y="2259989"/>
                <a:ext cx="178670" cy="434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9253FE-E4A4-0FEA-B164-3F3D1620D7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01975" y="2251297"/>
                  <a:ext cx="196321" cy="6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2F65A8-9046-E49E-183D-2B5FA6E8EE66}"/>
                    </a:ext>
                  </a:extLst>
                </p14:cNvPr>
                <p14:cNvContentPartPr/>
                <p14:nvPr/>
              </p14:nvContentPartPr>
              <p14:xfrm>
                <a:off x="6577108" y="2007812"/>
                <a:ext cx="439433" cy="368072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2F65A8-9046-E49E-183D-2B5FA6E8EE6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68103" y="1998799"/>
                  <a:ext cx="457082" cy="385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98B764-8458-68B7-1C1E-4C47A53D2E81}"/>
                    </a:ext>
                  </a:extLst>
                </p14:cNvPr>
                <p14:cNvContentPartPr/>
                <p14:nvPr/>
              </p14:nvContentPartPr>
              <p14:xfrm>
                <a:off x="6850211" y="2145168"/>
                <a:ext cx="55264" cy="22803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98B764-8458-68B7-1C1E-4C47A53D2E8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41181" y="2136162"/>
                  <a:ext cx="72963" cy="245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54CEDA-4DE7-C808-E25A-DA1FE26FDFE5}"/>
                    </a:ext>
                  </a:extLst>
                </p14:cNvPr>
                <p14:cNvContentPartPr/>
                <p14:nvPr/>
              </p14:nvContentPartPr>
              <p14:xfrm>
                <a:off x="6744511" y="2231552"/>
                <a:ext cx="246275" cy="11857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54CEDA-4DE7-C808-E25A-DA1FE26FDF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35870" y="2222902"/>
                  <a:ext cx="263918" cy="136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7F534A-71D4-E57A-8048-39BA99692315}"/>
                    </a:ext>
                  </a:extLst>
                </p14:cNvPr>
                <p14:cNvContentPartPr/>
                <p14:nvPr/>
              </p14:nvContentPartPr>
              <p14:xfrm>
                <a:off x="7064830" y="1934305"/>
                <a:ext cx="150233" cy="46411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7F534A-71D4-E57A-8048-39BA996923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55823" y="1925664"/>
                  <a:ext cx="167886" cy="481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F94B30-6D80-2C56-D184-39B9302263CB}"/>
                    </a:ext>
                  </a:extLst>
                </p14:cNvPr>
                <p14:cNvContentPartPr/>
                <p14:nvPr/>
              </p14:nvContentPartPr>
              <p14:xfrm>
                <a:off x="5596299" y="2846436"/>
                <a:ext cx="165793" cy="546206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F94B30-6D80-2C56-D184-39B9302263C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87630" y="2837795"/>
                  <a:ext cx="183492" cy="563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AAD1DC-0DB1-BDCF-541E-88F327955205}"/>
                    </a:ext>
                  </a:extLst>
                </p14:cNvPr>
                <p14:cNvContentPartPr/>
                <p14:nvPr/>
              </p14:nvContentPartPr>
              <p14:xfrm>
                <a:off x="5722925" y="2795464"/>
                <a:ext cx="710389" cy="492551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AAD1DC-0DB1-BDCF-541E-88F3279552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13919" y="2786463"/>
                  <a:ext cx="728041" cy="510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2C1ECB-B472-8D96-F337-8B47A8E6C449}"/>
                    </a:ext>
                  </a:extLst>
                </p14:cNvPr>
                <p14:cNvContentPartPr/>
                <p14:nvPr/>
              </p14:nvContentPartPr>
              <p14:xfrm>
                <a:off x="6004076" y="3035300"/>
                <a:ext cx="60093" cy="263981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2C1ECB-B472-8D96-F337-8B47A8E6C4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95388" y="3026284"/>
                  <a:ext cx="77831" cy="281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1D8206F-6A71-0D29-931E-48FE704AC9B9}"/>
                    </a:ext>
                  </a:extLst>
                </p14:cNvPr>
                <p14:cNvContentPartPr/>
                <p14:nvPr/>
              </p14:nvContentPartPr>
              <p14:xfrm>
                <a:off x="5968663" y="3056226"/>
                <a:ext cx="217302" cy="22535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1D8206F-6A71-0D29-931E-48FE704AC9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59654" y="3047212"/>
                  <a:ext cx="234960" cy="243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1DC16E-7BF7-AB46-F40F-6AF8DB9EB4D9}"/>
                    </a:ext>
                  </a:extLst>
                </p14:cNvPr>
                <p14:cNvContentPartPr/>
                <p14:nvPr/>
              </p14:nvContentPartPr>
              <p14:xfrm>
                <a:off x="6169332" y="3047104"/>
                <a:ext cx="87994" cy="21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1DC16E-7BF7-AB46-F40F-6AF8DB9EB4D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0353" y="3038101"/>
                  <a:ext cx="105593" cy="229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2B0E3D-471F-3F90-2C22-A27AA07095EA}"/>
                    </a:ext>
                  </a:extLst>
                </p14:cNvPr>
                <p14:cNvContentPartPr/>
                <p14:nvPr/>
              </p14:nvContentPartPr>
              <p14:xfrm>
                <a:off x="6161821" y="3122221"/>
                <a:ext cx="114285" cy="21462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2B0E3D-471F-3F90-2C22-A27AA07095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3169" y="3113127"/>
                  <a:ext cx="131951" cy="39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5C4AFF-F22E-7770-350A-595982A4C105}"/>
                    </a:ext>
                  </a:extLst>
                </p14:cNvPr>
                <p14:cNvContentPartPr/>
                <p14:nvPr/>
              </p14:nvContentPartPr>
              <p14:xfrm>
                <a:off x="6270203" y="2974134"/>
                <a:ext cx="243056" cy="196913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5C4AFF-F22E-7770-350A-595982A4C10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61188" y="2965118"/>
                  <a:ext cx="260726" cy="214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1A869BD-3E15-02B6-C9EF-4255CDA9FE7B}"/>
                    </a:ext>
                  </a:extLst>
                </p14:cNvPr>
                <p14:cNvContentPartPr/>
                <p14:nvPr/>
              </p14:nvContentPartPr>
              <p14:xfrm>
                <a:off x="6629154" y="2943551"/>
                <a:ext cx="216765" cy="3594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1A869BD-3E15-02B6-C9EF-4255CDA9FE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20152" y="2934836"/>
                  <a:ext cx="234409" cy="5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9E285F-DCCD-C8F9-4836-2FBE23BD6329}"/>
                    </a:ext>
                  </a:extLst>
                </p14:cNvPr>
                <p14:cNvContentPartPr/>
                <p14:nvPr/>
              </p14:nvContentPartPr>
              <p14:xfrm>
                <a:off x="6868454" y="2736980"/>
                <a:ext cx="335879" cy="328904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9E285F-DCCD-C8F9-4836-2FBE23BD63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59444" y="2727974"/>
                  <a:ext cx="353538" cy="346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310038-DD66-2BCB-9A53-0F56BF7F2E6D}"/>
                    </a:ext>
                  </a:extLst>
                </p14:cNvPr>
                <p14:cNvContentPartPr/>
                <p14:nvPr/>
              </p14:nvContentPartPr>
              <p14:xfrm>
                <a:off x="7119022" y="2821754"/>
                <a:ext cx="52582" cy="255397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310038-DD66-2BCB-9A53-0F56BF7F2E6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10018" y="2812748"/>
                  <a:ext cx="70229" cy="273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15A67EE-5F9B-E538-037F-CB3E00FCA254}"/>
                    </a:ext>
                  </a:extLst>
                </p14:cNvPr>
                <p14:cNvContentPartPr/>
                <p14:nvPr/>
              </p14:nvContentPartPr>
              <p14:xfrm>
                <a:off x="7058928" y="2874873"/>
                <a:ext cx="244129" cy="185645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15A67EE-5F9B-E538-037F-CB3E00FCA2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49913" y="2866222"/>
                  <a:ext cx="261799" cy="203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220090-EC41-5266-CEA4-0EAE2016BE6A}"/>
                    </a:ext>
                  </a:extLst>
                </p14:cNvPr>
                <p14:cNvContentPartPr/>
                <p14:nvPr/>
              </p14:nvContentPartPr>
              <p14:xfrm>
                <a:off x="7222039" y="2693520"/>
                <a:ext cx="222667" cy="42977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220090-EC41-5266-CEA4-0EAE2016BE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13017" y="2684514"/>
                  <a:ext cx="240350" cy="44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47908F-E85A-EC42-37A2-4E50603F485D}"/>
                    </a:ext>
                  </a:extLst>
                </p14:cNvPr>
                <p14:cNvContentPartPr/>
                <p14:nvPr/>
              </p14:nvContentPartPr>
              <p14:xfrm>
                <a:off x="53100" y="4685257"/>
                <a:ext cx="199612" cy="56141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47908F-E85A-EC42-37A2-4E50603F48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92" y="4676564"/>
                  <a:ext cx="217267" cy="73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7DCCC0-07DD-B1C5-0EF9-B701EB74C3F8}"/>
                    </a:ext>
                  </a:extLst>
                </p14:cNvPr>
                <p14:cNvContentPartPr/>
                <p14:nvPr/>
              </p14:nvContentPartPr>
              <p14:xfrm>
                <a:off x="105271" y="4930235"/>
                <a:ext cx="259722" cy="32891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7DCCC0-07DD-B1C5-0EF9-B701EB74C3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53" y="4921560"/>
                  <a:ext cx="277398" cy="5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3749E1-45DE-21DA-A22D-7B9B25C4FB10}"/>
                    </a:ext>
                  </a:extLst>
                </p14:cNvPr>
                <p14:cNvContentPartPr/>
                <p14:nvPr/>
              </p14:nvContentPartPr>
              <p14:xfrm>
                <a:off x="601465" y="3999659"/>
                <a:ext cx="309625" cy="775764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3749E1-45DE-21DA-A22D-7B9B25C4FB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2824" y="3990655"/>
                  <a:ext cx="327266" cy="793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57F7DE-6414-6376-C051-630BA8FE9F76}"/>
                    </a:ext>
                  </a:extLst>
                </p14:cNvPr>
                <p14:cNvContentPartPr/>
                <p14:nvPr/>
              </p14:nvContentPartPr>
              <p14:xfrm>
                <a:off x="956456" y="4603598"/>
                <a:ext cx="14177" cy="119087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57F7DE-6414-6376-C051-630BA8FE9F7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7368" y="4594576"/>
                  <a:ext cx="31989" cy="136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3C80AD-351B-AAB2-26BB-57D33209BD54}"/>
                    </a:ext>
                  </a:extLst>
                </p14:cNvPr>
                <p14:cNvContentPartPr/>
                <p14:nvPr/>
              </p14:nvContentPartPr>
              <p14:xfrm>
                <a:off x="962127" y="4297942"/>
                <a:ext cx="65781" cy="107178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3C80AD-351B-AAB2-26BB-57D33209BD5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3453" y="4288920"/>
                  <a:ext cx="83491" cy="12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4B121B-568D-ABBE-74D2-8CC9BFA66ECF}"/>
                    </a:ext>
                  </a:extLst>
                </p14:cNvPr>
                <p14:cNvContentPartPr/>
                <p14:nvPr/>
              </p14:nvContentPartPr>
              <p14:xfrm>
                <a:off x="1125446" y="4481676"/>
                <a:ext cx="221728" cy="240441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4B121B-568D-ABBE-74D2-8CC9BFA66E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6807" y="4473037"/>
                  <a:ext cx="239365" cy="25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FC7EC2-34DC-B1C2-2224-E31BE1D7ACC8}"/>
                    </a:ext>
                  </a:extLst>
                </p14:cNvPr>
                <p14:cNvContentPartPr/>
                <p14:nvPr/>
              </p14:nvContentPartPr>
              <p14:xfrm>
                <a:off x="746070" y="4916058"/>
                <a:ext cx="249515" cy="407163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FC7EC2-34DC-B1C2-2224-E31BE1D7AC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7416" y="4907058"/>
                  <a:ext cx="267183" cy="424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8021FD-087C-FEE1-FA53-00B78120114A}"/>
                    </a:ext>
                  </a:extLst>
                </p14:cNvPr>
                <p14:cNvContentPartPr/>
                <p14:nvPr/>
              </p14:nvContentPartPr>
              <p14:xfrm>
                <a:off x="1051726" y="5092987"/>
                <a:ext cx="137800" cy="32323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8021FD-087C-FEE1-FA53-00B7812011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42708" y="5083908"/>
                  <a:ext cx="155476" cy="50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F8B7A0-19DC-C5C5-AAD2-AB17F95315DC}"/>
                    </a:ext>
                  </a:extLst>
                </p14:cNvPr>
                <p14:cNvContentPartPr/>
                <p14:nvPr/>
              </p14:nvContentPartPr>
              <p14:xfrm>
                <a:off x="1133952" y="5032309"/>
                <a:ext cx="115684" cy="160483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F8B7A0-19DC-C5C5-AAD2-AB17F95315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4942" y="5023293"/>
                  <a:ext cx="133343" cy="178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B4D460-F32E-EDB7-BB5E-2442AA916314}"/>
                    </a:ext>
                  </a:extLst>
                </p14:cNvPr>
                <p14:cNvContentPartPr/>
                <p14:nvPr/>
              </p14:nvContentPartPr>
              <p14:xfrm>
                <a:off x="1391973" y="5001120"/>
                <a:ext cx="149142" cy="217191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B4D460-F32E-EDB7-BB5E-2442AA9163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83306" y="4992100"/>
                  <a:ext cx="166837" cy="234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AF676E-C5D5-CD56-2E1C-10BA2C96F2F3}"/>
                    </a:ext>
                  </a:extLst>
                </p14:cNvPr>
                <p14:cNvContentPartPr/>
                <p14:nvPr/>
              </p14:nvContentPartPr>
              <p14:xfrm>
                <a:off x="6380196" y="2055564"/>
                <a:ext cx="81019" cy="422263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AF676E-C5D5-CD56-2E1C-10BA2C96F2F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71194" y="2046564"/>
                  <a:ext cx="98663" cy="439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D6F7B4-E4E5-2EF0-D212-A81B391D69A3}"/>
                    </a:ext>
                  </a:extLst>
                </p14:cNvPr>
                <p14:cNvContentPartPr/>
                <p14:nvPr/>
              </p14:nvContentPartPr>
              <p14:xfrm>
                <a:off x="6667248" y="2784196"/>
                <a:ext cx="69751" cy="347146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D6F7B4-E4E5-2EF0-D212-A81B391D69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58619" y="2775184"/>
                  <a:ext cx="87369" cy="3648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5220FD7-F300-7CA4-CD69-A40ED3904EBE}"/>
              </a:ext>
            </a:extLst>
          </p:cNvPr>
          <p:cNvGrpSpPr/>
          <p:nvPr/>
        </p:nvGrpSpPr>
        <p:grpSpPr>
          <a:xfrm>
            <a:off x="1856564" y="4191511"/>
            <a:ext cx="2608089" cy="1339778"/>
            <a:chOff x="1905746" y="4091526"/>
            <a:chExt cx="2855809" cy="14670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E87854-D041-9CA8-380D-76A8B0322C6D}"/>
                    </a:ext>
                  </a:extLst>
                </p14:cNvPr>
                <p14:cNvContentPartPr/>
                <p14:nvPr/>
              </p14:nvContentPartPr>
              <p14:xfrm>
                <a:off x="2056022" y="4181124"/>
                <a:ext cx="211520" cy="412833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E87854-D041-9CA8-380D-76A8B0322C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46156" y="4171266"/>
                  <a:ext cx="230857" cy="432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B1655E-7364-75B3-CBDA-F163AEDE1DC2}"/>
                    </a:ext>
                  </a:extLst>
                </p14:cNvPr>
                <p14:cNvContentPartPr/>
                <p14:nvPr/>
              </p14:nvContentPartPr>
              <p14:xfrm>
                <a:off x="2001016" y="4257113"/>
                <a:ext cx="331174" cy="34251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B1655E-7364-75B3-CBDA-F163AEDE1D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91160" y="4247248"/>
                  <a:ext cx="350492" cy="361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7B48ED-7B8F-CECB-D91B-95585FB47685}"/>
                    </a:ext>
                  </a:extLst>
                </p14:cNvPr>
                <p14:cNvContentPartPr/>
                <p14:nvPr/>
              </p14:nvContentPartPr>
              <p14:xfrm>
                <a:off x="2472825" y="4176020"/>
                <a:ext cx="74854" cy="34024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7B48ED-7B8F-CECB-D91B-95585FB476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63370" y="4166547"/>
                  <a:ext cx="94158" cy="359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3ED556-61CC-32E5-0242-8B1CB66041EE}"/>
                    </a:ext>
                  </a:extLst>
                </p14:cNvPr>
                <p14:cNvContentPartPr/>
                <p14:nvPr/>
              </p14:nvContentPartPr>
              <p14:xfrm>
                <a:off x="2384361" y="4373364"/>
                <a:ext cx="253484" cy="2892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3ED556-61CC-32E5-0242-8B1CB66041E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74490" y="4363460"/>
                  <a:ext cx="272831" cy="48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8EAE25-1D60-2A8A-AAFD-7F141A5DE6DD}"/>
                    </a:ext>
                  </a:extLst>
                </p14:cNvPr>
                <p14:cNvContentPartPr/>
                <p14:nvPr/>
              </p14:nvContentPartPr>
              <p14:xfrm>
                <a:off x="2652589" y="4091526"/>
                <a:ext cx="331174" cy="485419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8EAE25-1D60-2A8A-AAFD-7F141A5DE6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42721" y="4081660"/>
                  <a:ext cx="350516" cy="504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587DC2-916E-11ED-10E0-C20D2B371B45}"/>
                    </a:ext>
                  </a:extLst>
                </p14:cNvPr>
                <p14:cNvContentPartPr/>
                <p14:nvPr/>
              </p14:nvContentPartPr>
              <p14:xfrm>
                <a:off x="3086971" y="4331967"/>
                <a:ext cx="261990" cy="272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587DC2-916E-11ED-10E0-C20D2B371B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77516" y="4322105"/>
                  <a:ext cx="281295" cy="46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666A25-D7C0-FA6A-026F-1A228428A41B}"/>
                    </a:ext>
                  </a:extLst>
                </p14:cNvPr>
                <p14:cNvContentPartPr/>
                <p14:nvPr/>
              </p14:nvContentPartPr>
              <p14:xfrm>
                <a:off x="3482792" y="4127819"/>
                <a:ext cx="205283" cy="362363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666A25-D7C0-FA6A-026F-1A228428A4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72923" y="4117951"/>
                  <a:ext cx="224627" cy="381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09BB3F-5320-A173-C067-9A21D4DE4E30}"/>
                    </a:ext>
                  </a:extLst>
                </p14:cNvPr>
                <p14:cNvContentPartPr/>
                <p14:nvPr/>
              </p14:nvContentPartPr>
              <p14:xfrm>
                <a:off x="3435725" y="4101166"/>
                <a:ext cx="286942" cy="4950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09BB3F-5320-A173-C067-9A21D4DE4E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25858" y="4091312"/>
                  <a:ext cx="306282" cy="51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158E11-65D5-4975-F643-D7B673D9A1CE}"/>
                    </a:ext>
                  </a:extLst>
                </p14:cNvPr>
                <p14:cNvContentPartPr/>
                <p14:nvPr/>
              </p14:nvContentPartPr>
              <p14:xfrm>
                <a:off x="1905746" y="4726654"/>
                <a:ext cx="2169643" cy="59543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158E11-65D5-4975-F643-D7B673D9A1C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96284" y="4716730"/>
                  <a:ext cx="2188962" cy="7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841112-5095-565B-6634-7575AC83C78B}"/>
                    </a:ext>
                  </a:extLst>
                </p14:cNvPr>
                <p14:cNvContentPartPr/>
                <p14:nvPr/>
              </p14:nvContentPartPr>
              <p14:xfrm>
                <a:off x="2071900" y="4971632"/>
                <a:ext cx="285241" cy="46387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841112-5095-565B-6634-7575AC83C7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62023" y="4962165"/>
                  <a:ext cx="304599" cy="483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6DE994-9204-667A-01A5-61B153481EA5}"/>
                    </a:ext>
                  </a:extLst>
                </p14:cNvPr>
                <p14:cNvContentPartPr/>
                <p14:nvPr/>
              </p14:nvContentPartPr>
              <p14:xfrm>
                <a:off x="2499478" y="4869558"/>
                <a:ext cx="170691" cy="594298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6DE994-9204-667A-01A5-61B153481EA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89623" y="4859706"/>
                  <a:ext cx="190007" cy="613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398650-D916-63D3-3D83-3CFB87F21A83}"/>
                    </a:ext>
                  </a:extLst>
                </p14:cNvPr>
                <p14:cNvContentPartPr/>
                <p14:nvPr/>
              </p14:nvContentPartPr>
              <p14:xfrm>
                <a:off x="2679809" y="5013028"/>
                <a:ext cx="999760" cy="393553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398650-D916-63D3-3D83-3CFB87F21A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69953" y="5003169"/>
                  <a:ext cx="1019077" cy="412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4B2D56-8AEF-647F-99AC-2BD3D1F91429}"/>
                    </a:ext>
                  </a:extLst>
                </p14:cNvPr>
                <p14:cNvContentPartPr/>
                <p14:nvPr/>
              </p14:nvContentPartPr>
              <p14:xfrm>
                <a:off x="2996806" y="5150262"/>
                <a:ext cx="71452" cy="277869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4B2D56-8AEF-647F-99AC-2BD3D1F914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86882" y="5140789"/>
                  <a:ext cx="90903" cy="29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357495-D4E6-70AC-30AF-4CFD7023172E}"/>
                    </a:ext>
                  </a:extLst>
                </p14:cNvPr>
                <p14:cNvContentPartPr/>
                <p14:nvPr/>
              </p14:nvContentPartPr>
              <p14:xfrm>
                <a:off x="2994538" y="5175213"/>
                <a:ext cx="136666" cy="254618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357495-D4E6-70AC-30AF-4CFD7023172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84663" y="5165359"/>
                  <a:ext cx="156020" cy="273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E88572-F2B0-7C1D-66CD-1D009E0C0493}"/>
                    </a:ext>
                  </a:extLst>
                </p14:cNvPr>
                <p14:cNvContentPartPr/>
                <p14:nvPr/>
              </p14:nvContentPartPr>
              <p14:xfrm>
                <a:off x="3199253" y="5156499"/>
                <a:ext cx="82226" cy="222862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E88572-F2B0-7C1D-66CD-1D009E0C04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89765" y="5147049"/>
                  <a:ext cx="101597" cy="242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9F8942-3135-B2E4-38E7-C8BF14DCE826}"/>
                    </a:ext>
                  </a:extLst>
                </p14:cNvPr>
                <p14:cNvContentPartPr/>
                <p14:nvPr/>
              </p14:nvContentPartPr>
              <p14:xfrm>
                <a:off x="3165795" y="5277287"/>
                <a:ext cx="134398" cy="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9F8942-3135-B2E4-38E7-C8BF14DCE8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55942" y="5267647"/>
                  <a:ext cx="153710" cy="29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572730-D934-1290-D6FC-DC1E484B38FD}"/>
                    </a:ext>
                  </a:extLst>
                </p14:cNvPr>
                <p14:cNvContentPartPr/>
                <p14:nvPr/>
              </p14:nvContentPartPr>
              <p14:xfrm>
                <a:off x="3389224" y="5128145"/>
                <a:ext cx="200179" cy="263692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572730-D934-1290-D6FC-DC1E484B38F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79373" y="5118276"/>
                  <a:ext cx="219488" cy="28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D8C15B-4482-6CC2-149A-213780F17933}"/>
                    </a:ext>
                  </a:extLst>
                </p14:cNvPr>
                <p14:cNvContentPartPr/>
                <p14:nvPr/>
              </p14:nvContentPartPr>
              <p14:xfrm>
                <a:off x="3757826" y="5155932"/>
                <a:ext cx="167288" cy="465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D8C15B-4482-6CC2-149A-213780F179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47939" y="5145996"/>
                  <a:ext cx="186667" cy="65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E2ADB0-4E80-B43E-C900-71D08692BC0F}"/>
                    </a:ext>
                  </a:extLst>
                </p14:cNvPr>
                <p14:cNvContentPartPr/>
                <p14:nvPr/>
              </p14:nvContentPartPr>
              <p14:xfrm>
                <a:off x="4106579" y="5042517"/>
                <a:ext cx="420772" cy="29714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E2ADB0-4E80-B43E-C900-71D08692BC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96720" y="5032651"/>
                  <a:ext cx="440095" cy="316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AFD493C-500D-C9C3-E83E-09F9985AD894}"/>
                    </a:ext>
                  </a:extLst>
                </p14:cNvPr>
                <p14:cNvContentPartPr/>
                <p14:nvPr/>
              </p14:nvContentPartPr>
              <p14:xfrm>
                <a:off x="4395789" y="5123609"/>
                <a:ext cx="87897" cy="209819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AFD493C-500D-C9C3-E83E-09F9985AD89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85891" y="5114161"/>
                  <a:ext cx="107298" cy="229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969404-8777-0BCF-7178-30BF1EFD6647}"/>
                    </a:ext>
                  </a:extLst>
                </p14:cNvPr>
                <p14:cNvContentPartPr/>
                <p14:nvPr/>
              </p14:nvContentPartPr>
              <p14:xfrm>
                <a:off x="4344752" y="5114536"/>
                <a:ext cx="177496" cy="218892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969404-8777-0BCF-7178-30BF1EFD66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34891" y="5104676"/>
                  <a:ext cx="196823" cy="238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A1EE0CA-8BD4-6709-CB8F-98216A823161}"/>
                    </a:ext>
                  </a:extLst>
                </p14:cNvPr>
                <p14:cNvContentPartPr/>
                <p14:nvPr/>
              </p14:nvContentPartPr>
              <p14:xfrm>
                <a:off x="4590864" y="4888838"/>
                <a:ext cx="170691" cy="66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A1EE0CA-8BD4-6709-CB8F-98216A8231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81009" y="4878978"/>
                  <a:ext cx="190007" cy="689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B40CE7-856C-6A09-2FCE-B79473421AA5}"/>
                    </a:ext>
                  </a:extLst>
                </p14:cNvPr>
                <p14:cNvContentPartPr/>
                <p14:nvPr/>
              </p14:nvContentPartPr>
              <p14:xfrm>
                <a:off x="3845156" y="5051590"/>
                <a:ext cx="28354" cy="335711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B40CE7-856C-6A09-2FCE-B79473421A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35572" y="5041728"/>
                  <a:ext cx="47922" cy="3550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FE79143-B23A-4E16-CC4B-6F69EE3776C3}"/>
              </a:ext>
            </a:extLst>
          </p:cNvPr>
          <p:cNvGrpSpPr/>
          <p:nvPr/>
        </p:nvGrpSpPr>
        <p:grpSpPr>
          <a:xfrm>
            <a:off x="2159798" y="3812516"/>
            <a:ext cx="9637345" cy="1751713"/>
            <a:chOff x="2159798" y="3812516"/>
            <a:chExt cx="9637345" cy="17517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867170-8A06-0818-81D9-8F97C561A999}"/>
                    </a:ext>
                  </a:extLst>
                </p14:cNvPr>
                <p14:cNvContentPartPr/>
                <p14:nvPr/>
              </p14:nvContentPartPr>
              <p14:xfrm>
                <a:off x="2612092" y="4073003"/>
                <a:ext cx="289777" cy="638531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867170-8A06-0818-81D9-8F97C561A9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03442" y="4063999"/>
                  <a:ext cx="307438" cy="656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FFADB4-EB3A-3C96-BE09-5634FA9FA4B3}"/>
                    </a:ext>
                  </a:extLst>
                </p14:cNvPr>
                <p14:cNvContentPartPr/>
                <p14:nvPr/>
              </p14:nvContentPartPr>
              <p14:xfrm>
                <a:off x="2159798" y="4808313"/>
                <a:ext cx="204148" cy="755916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FFADB4-EB3A-3C96-BE09-5634FA9FA4B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50797" y="4799670"/>
                  <a:ext cx="221790" cy="77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D72E3B-2BF3-B8A2-0A99-D9FE6A69EAF5}"/>
                    </a:ext>
                  </a:extLst>
                </p14:cNvPr>
                <p14:cNvContentPartPr/>
                <p14:nvPr/>
              </p14:nvContentPartPr>
              <p14:xfrm>
                <a:off x="4449915" y="4652048"/>
                <a:ext cx="254217" cy="66417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D72E3B-2BF3-B8A2-0A99-D9FE6A69EAF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41261" y="4643073"/>
                  <a:ext cx="271886" cy="84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A07592-6B36-7E6B-D7AE-8F81A1386311}"/>
                    </a:ext>
                  </a:extLst>
                </p14:cNvPr>
                <p14:cNvContentPartPr/>
                <p14:nvPr/>
              </p14:nvContentPartPr>
              <p14:xfrm>
                <a:off x="4582749" y="4870537"/>
                <a:ext cx="167188" cy="10993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A07592-6B36-7E6B-D7AE-8F81A138631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73741" y="4861376"/>
                  <a:ext cx="184844" cy="28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A60C06-4285-9BBD-31D8-CB1052942695}"/>
                    </a:ext>
                  </a:extLst>
                </p14:cNvPr>
                <p14:cNvContentPartPr/>
                <p14:nvPr/>
              </p14:nvContentPartPr>
              <p14:xfrm>
                <a:off x="5011942" y="4079944"/>
                <a:ext cx="209329" cy="691655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A60C06-4285-9BBD-31D8-CB10529426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03310" y="4070943"/>
                  <a:ext cx="226953" cy="70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7ECB64-4556-3761-9637-49EDBF40E935}"/>
                    </a:ext>
                  </a:extLst>
                </p14:cNvPr>
                <p14:cNvContentPartPr/>
                <p14:nvPr/>
              </p14:nvContentPartPr>
              <p14:xfrm>
                <a:off x="5273946" y="4635558"/>
                <a:ext cx="5497" cy="117719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7ECB64-4556-3761-9637-49EDBF40E9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64784" y="4626530"/>
                  <a:ext cx="23454" cy="135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4A8D51-FE68-1E95-E0AC-78BC70AE8ACD}"/>
                    </a:ext>
                  </a:extLst>
                </p14:cNvPr>
                <p14:cNvContentPartPr/>
                <p14:nvPr/>
              </p14:nvContentPartPr>
              <p14:xfrm>
                <a:off x="5254250" y="4335993"/>
                <a:ext cx="20612" cy="59088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4A8D51-FE68-1E95-E0AC-78BC70AE8A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45571" y="4326986"/>
                  <a:ext cx="38331" cy="7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EE09AF-F41F-54AF-B378-07DD08324C5F}"/>
                    </a:ext>
                  </a:extLst>
                </p14:cNvPr>
                <p14:cNvContentPartPr/>
                <p14:nvPr/>
              </p14:nvContentPartPr>
              <p14:xfrm>
                <a:off x="5354563" y="4550361"/>
                <a:ext cx="191007" cy="189632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EE09AF-F41F-54AF-B378-07DD08324C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45914" y="4541709"/>
                  <a:ext cx="208666" cy="207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3E7C1B-4383-3945-13E2-B6F72D379AF6}"/>
                    </a:ext>
                  </a:extLst>
                </p14:cNvPr>
                <p14:cNvContentPartPr/>
                <p14:nvPr/>
              </p14:nvContentPartPr>
              <p14:xfrm>
                <a:off x="5032096" y="4893898"/>
                <a:ext cx="191465" cy="29452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3E7C1B-4383-3945-13E2-B6F72D379A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23082" y="4885246"/>
                  <a:ext cx="209133" cy="312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81BAA9-B851-02A9-C0A4-99BBB511550A}"/>
                    </a:ext>
                  </a:extLst>
                </p14:cNvPr>
                <p14:cNvContentPartPr/>
                <p14:nvPr/>
              </p14:nvContentPartPr>
              <p14:xfrm>
                <a:off x="5248753" y="5067956"/>
                <a:ext cx="83365" cy="1832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81BAA9-B851-02A9-C0A4-99BBB51155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39731" y="5059334"/>
                  <a:ext cx="101048" cy="35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649AA0A-C5C4-E63D-C707-2754C38E4EB0}"/>
                    </a:ext>
                  </a:extLst>
                </p14:cNvPr>
                <p14:cNvContentPartPr/>
                <p14:nvPr/>
              </p14:nvContentPartPr>
              <p14:xfrm>
                <a:off x="5290894" y="4950696"/>
                <a:ext cx="82907" cy="194213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649AA0A-C5C4-E63D-C707-2754C38E4E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81882" y="4942048"/>
                  <a:ext cx="100570" cy="211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B176CC-424A-EB03-DCC4-6F5B8F921814}"/>
                    </a:ext>
                  </a:extLst>
                </p14:cNvPr>
                <p14:cNvContentPartPr/>
                <p14:nvPr/>
              </p14:nvContentPartPr>
              <p14:xfrm>
                <a:off x="5491977" y="4990088"/>
                <a:ext cx="87487" cy="157111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B176CC-424A-EB03-DCC4-6F5B8F92181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82976" y="4981440"/>
                  <a:ext cx="105128" cy="174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ACF2AF-A2A8-89B6-BB7B-E295DDCA7A12}"/>
                    </a:ext>
                  </a:extLst>
                </p14:cNvPr>
                <p14:cNvContentPartPr/>
                <p14:nvPr/>
              </p14:nvContentPartPr>
              <p14:xfrm>
                <a:off x="6138285" y="4206365"/>
                <a:ext cx="28857" cy="365065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ACF2AF-A2A8-89B6-BB7B-E295DDCA7A1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29153" y="4197724"/>
                  <a:ext cx="46756" cy="382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793EFD-D93A-8D1D-AC38-37CB27563E83}"/>
                    </a:ext>
                  </a:extLst>
                </p14:cNvPr>
                <p14:cNvContentPartPr/>
                <p14:nvPr/>
              </p14:nvContentPartPr>
              <p14:xfrm>
                <a:off x="5806657" y="4641970"/>
                <a:ext cx="1003586" cy="29315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793EFD-D93A-8D1D-AC38-37CB27563E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98018" y="4632922"/>
                  <a:ext cx="1021224" cy="47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D513DB3-9DB8-EE70-4EBC-6BEC74F74D69}"/>
                    </a:ext>
                  </a:extLst>
                </p14:cNvPr>
                <p14:cNvContentPartPr/>
                <p14:nvPr/>
              </p14:nvContentPartPr>
              <p14:xfrm>
                <a:off x="5860249" y="4838932"/>
                <a:ext cx="564317" cy="289945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D513DB3-9DB8-EE70-4EBC-6BEC74F74D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51246" y="4829927"/>
                  <a:ext cx="581963" cy="307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0AC4E1-6895-AD16-9A50-6ED3BF1B0A01}"/>
                    </a:ext>
                  </a:extLst>
                </p14:cNvPr>
                <p14:cNvContentPartPr/>
                <p14:nvPr/>
              </p14:nvContentPartPr>
              <p14:xfrm>
                <a:off x="6010031" y="4926877"/>
                <a:ext cx="86571" cy="203832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0AC4E1-6895-AD16-9A50-6ED3BF1B0A0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01013" y="4917874"/>
                  <a:ext cx="104246" cy="221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D3DDB4-B55E-EAD0-CB17-1BF496DAC333}"/>
                    </a:ext>
                  </a:extLst>
                </p14:cNvPr>
                <p14:cNvContentPartPr/>
                <p14:nvPr/>
              </p14:nvContentPartPr>
              <p14:xfrm>
                <a:off x="5994458" y="4930542"/>
                <a:ext cx="148866" cy="21665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D3DDB4-B55E-EAD0-CB17-1BF496DAC3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85447" y="4921890"/>
                  <a:ext cx="166528" cy="234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E65611-DD35-2ABB-403A-8ED139704720}"/>
                    </a:ext>
                  </a:extLst>
                </p14:cNvPr>
                <p14:cNvContentPartPr/>
                <p14:nvPr/>
              </p14:nvContentPartPr>
              <p14:xfrm>
                <a:off x="6195083" y="4972224"/>
                <a:ext cx="30689" cy="157111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E65611-DD35-2ABB-403A-8ED1397047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86057" y="4963576"/>
                  <a:ext cx="48380" cy="174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12DF659-D769-2DF6-0FAC-15E679B3C40D}"/>
                    </a:ext>
                  </a:extLst>
                </p14:cNvPr>
                <p14:cNvContentPartPr/>
                <p14:nvPr/>
              </p14:nvContentPartPr>
              <p14:xfrm>
                <a:off x="6166226" y="5035435"/>
                <a:ext cx="99855" cy="12367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12DF659-D769-2DF6-0FAC-15E679B3C40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57574" y="5026342"/>
                  <a:ext cx="117519" cy="30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321C48-0473-4B39-FA74-9E987E7B1F8D}"/>
                    </a:ext>
                  </a:extLst>
                </p14:cNvPr>
                <p14:cNvContentPartPr/>
                <p14:nvPr/>
              </p14:nvContentPartPr>
              <p14:xfrm>
                <a:off x="6301351" y="4884279"/>
                <a:ext cx="164898" cy="26154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321C48-0473-4B39-FA74-9E987E7B1F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92350" y="4875273"/>
                  <a:ext cx="182540" cy="279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BD9C43-9417-36F1-D821-5B23EBA26098}"/>
                    </a:ext>
                  </a:extLst>
                </p14:cNvPr>
                <p14:cNvContentPartPr/>
                <p14:nvPr/>
              </p14:nvContentPartPr>
              <p14:xfrm>
                <a:off x="6708099" y="4837558"/>
                <a:ext cx="16032" cy="217573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BD9C43-9417-36F1-D821-5B23EBA2609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99192" y="4828552"/>
                  <a:ext cx="33489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9D4301-FBF7-E4AA-46A7-6B7DA902DF4B}"/>
                    </a:ext>
                  </a:extLst>
                </p14:cNvPr>
                <p14:cNvContentPartPr/>
                <p14:nvPr/>
              </p14:nvContentPartPr>
              <p14:xfrm>
                <a:off x="6614198" y="4919548"/>
                <a:ext cx="160775" cy="21986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9D4301-FBF7-E4AA-46A7-6B7DA902DF4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05186" y="4910898"/>
                  <a:ext cx="178439" cy="39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1AC1BB-C6F7-313A-4130-A149C52C4C54}"/>
                    </a:ext>
                  </a:extLst>
                </p14:cNvPr>
                <p14:cNvContentPartPr/>
                <p14:nvPr/>
              </p14:nvContentPartPr>
              <p14:xfrm>
                <a:off x="6867500" y="4801830"/>
                <a:ext cx="456217" cy="273456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1AC1BB-C6F7-313A-4130-A149C52C4C5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58491" y="4792823"/>
                  <a:ext cx="473875" cy="291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63F4F8-D7B1-B76B-EE51-ECAB3D011B33}"/>
                    </a:ext>
                  </a:extLst>
                </p14:cNvPr>
                <p14:cNvContentPartPr/>
                <p14:nvPr/>
              </p14:nvContentPartPr>
              <p14:xfrm>
                <a:off x="7082783" y="4892524"/>
                <a:ext cx="102145" cy="174059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63F4F8-D7B1-B76B-EE51-ECAB3D011B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073760" y="4883533"/>
                  <a:ext cx="119831" cy="191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6F5D27-138C-F28E-4A85-D55DDE4E1A6A}"/>
                    </a:ext>
                  </a:extLst>
                </p14:cNvPr>
                <p14:cNvContentPartPr/>
                <p14:nvPr/>
              </p14:nvContentPartPr>
              <p14:xfrm>
                <a:off x="7069500" y="4873285"/>
                <a:ext cx="148408" cy="19971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6F5D27-138C-F28E-4A85-D55DDE4E1A6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60855" y="4864633"/>
                  <a:ext cx="166058" cy="217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747C5B-ACB3-B4D2-52F6-3E8F96AF6F09}"/>
                    </a:ext>
                  </a:extLst>
                </p14:cNvPr>
                <p14:cNvContentPartPr/>
                <p14:nvPr/>
              </p14:nvContentPartPr>
              <p14:xfrm>
                <a:off x="6809786" y="4629603"/>
                <a:ext cx="520344" cy="16032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747C5B-ACB3-B4D2-52F6-3E8F96AF6F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01144" y="4620494"/>
                  <a:ext cx="537989" cy="338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E10F7B-B428-516C-334F-D835311372C3}"/>
                    </a:ext>
                  </a:extLst>
                </p14:cNvPr>
                <p14:cNvContentPartPr/>
                <p14:nvPr/>
              </p14:nvContentPartPr>
              <p14:xfrm>
                <a:off x="7270583" y="4468110"/>
                <a:ext cx="163066" cy="1649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E10F7B-B428-516C-334F-D835311372C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61564" y="4459315"/>
                  <a:ext cx="180744" cy="3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A4CC43-4C6B-245B-F9B2-666279080EB5}"/>
                    </a:ext>
                  </a:extLst>
                </p14:cNvPr>
                <p14:cNvContentPartPr/>
                <p14:nvPr/>
              </p14:nvContentPartPr>
              <p14:xfrm>
                <a:off x="7333794" y="4537275"/>
                <a:ext cx="202916" cy="49469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A4CC43-4C6B-245B-F9B2-666279080EB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24784" y="4528248"/>
                  <a:ext cx="220577" cy="67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819EBD-4573-EE78-305B-B8D0943B84A9}"/>
                    </a:ext>
                  </a:extLst>
                </p14:cNvPr>
                <p14:cNvContentPartPr/>
                <p14:nvPr/>
              </p14:nvContentPartPr>
              <p14:xfrm>
                <a:off x="8063008" y="3949598"/>
                <a:ext cx="68249" cy="454385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819EBD-4573-EE78-305B-B8D0943B84A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54341" y="3940597"/>
                  <a:ext cx="85943" cy="47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7175BD-A9B8-573D-E252-87149EE09BDC}"/>
                    </a:ext>
                  </a:extLst>
                </p14:cNvPr>
                <p14:cNvContentPartPr/>
                <p14:nvPr/>
              </p14:nvContentPartPr>
              <p14:xfrm>
                <a:off x="7712601" y="4333443"/>
                <a:ext cx="1183142" cy="136041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7175BD-A9B8-573D-E252-87149EE09B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03600" y="4324783"/>
                  <a:ext cx="1200785" cy="153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21F883-DC0C-9A12-9E80-EE09EE35FD4E}"/>
                    </a:ext>
                  </a:extLst>
                </p14:cNvPr>
                <p14:cNvContentPartPr/>
                <p14:nvPr/>
              </p14:nvContentPartPr>
              <p14:xfrm>
                <a:off x="7708020" y="4538650"/>
                <a:ext cx="416367" cy="415451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21F883-DC0C-9A12-9E80-EE09EE35FD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99383" y="4530010"/>
                  <a:ext cx="434001" cy="433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15C4912-98EC-7B5E-AA23-63640D6031CD}"/>
                    </a:ext>
                  </a:extLst>
                </p14:cNvPr>
                <p14:cNvContentPartPr/>
                <p14:nvPr/>
              </p14:nvContentPartPr>
              <p14:xfrm>
                <a:off x="7930632" y="4746604"/>
                <a:ext cx="24735" cy="157111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15C4912-98EC-7B5E-AA23-63640D6031C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21670" y="4737616"/>
                  <a:ext cx="42300" cy="174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9B63C44-71B5-8909-BDA2-42C57E76F273}"/>
                    </a:ext>
                  </a:extLst>
                </p14:cNvPr>
                <p14:cNvContentPartPr/>
                <p14:nvPr/>
              </p14:nvContentPartPr>
              <p14:xfrm>
                <a:off x="7844977" y="4734695"/>
                <a:ext cx="193755" cy="174517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9B63C44-71B5-8909-BDA2-42C57E76F2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35990" y="4725681"/>
                  <a:ext cx="211369" cy="19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94E94F-5824-6ABB-94AE-DE2D2C8E7CDE}"/>
                    </a:ext>
                  </a:extLst>
                </p14:cNvPr>
                <p14:cNvContentPartPr/>
                <p14:nvPr/>
              </p14:nvContentPartPr>
              <p14:xfrm>
                <a:off x="8067589" y="4742940"/>
                <a:ext cx="66417" cy="112222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94E94F-5824-6ABB-94AE-DE2D2C8E7C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58926" y="4733948"/>
                  <a:ext cx="84104" cy="129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B1DC1B6-3A18-F359-C1F2-329151DC6D52}"/>
                    </a:ext>
                  </a:extLst>
                </p14:cNvPr>
                <p14:cNvContentPartPr/>
                <p14:nvPr/>
              </p14:nvContentPartPr>
              <p14:xfrm>
                <a:off x="8030945" y="4770423"/>
                <a:ext cx="166730" cy="14658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B1DC1B6-3A18-F359-C1F2-329151DC6D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2302" y="4761485"/>
                  <a:ext cx="184375" cy="3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1147F57-8F59-6375-42C9-11661ABBEF0F}"/>
                    </a:ext>
                  </a:extLst>
                </p14:cNvPr>
                <p14:cNvContentPartPr/>
                <p14:nvPr/>
              </p14:nvContentPartPr>
              <p14:xfrm>
                <a:off x="8221494" y="4730572"/>
                <a:ext cx="90694" cy="124131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1147F57-8F59-6375-42C9-11661ABBEF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2856" y="4721577"/>
                  <a:ext cx="108329" cy="14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7256DB-B846-6F2A-2AFE-1F862B579751}"/>
                    </a:ext>
                  </a:extLst>
                </p14:cNvPr>
                <p14:cNvContentPartPr/>
                <p14:nvPr/>
              </p14:nvContentPartPr>
              <p14:xfrm>
                <a:off x="8069879" y="4533153"/>
                <a:ext cx="211619" cy="3985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7256DB-B846-6F2A-2AFE-1F862B57975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61241" y="4524096"/>
                  <a:ext cx="229254" cy="57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5657AA8-7025-A875-D40A-AD2CA2973D99}"/>
                    </a:ext>
                  </a:extLst>
                </p14:cNvPr>
                <p14:cNvContentPartPr/>
                <p14:nvPr/>
              </p14:nvContentPartPr>
              <p14:xfrm>
                <a:off x="8464260" y="4568423"/>
                <a:ext cx="90236" cy="23910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5657AA8-7025-A875-D40A-AD2CA2973D9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55597" y="4559781"/>
                  <a:ext cx="107922" cy="25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ED7E3AA-0431-F2D1-AD82-7A7677F51CA4}"/>
                    </a:ext>
                  </a:extLst>
                </p14:cNvPr>
                <p14:cNvContentPartPr/>
                <p14:nvPr/>
              </p14:nvContentPartPr>
              <p14:xfrm>
                <a:off x="8390972" y="4693928"/>
                <a:ext cx="201542" cy="1236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ED7E3AA-0431-F2D1-AD82-7A7677F51CA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81958" y="4684835"/>
                  <a:ext cx="219208" cy="30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5066EC-411D-9DD1-95BF-A2261B2AF37C}"/>
                    </a:ext>
                  </a:extLst>
                </p14:cNvPr>
                <p14:cNvContentPartPr/>
                <p14:nvPr/>
              </p14:nvContentPartPr>
              <p14:xfrm>
                <a:off x="8591598" y="4489180"/>
                <a:ext cx="328879" cy="272081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5066EC-411D-9DD1-95BF-A2261B2AF3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82593" y="4480543"/>
                  <a:ext cx="346530" cy="28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53743EB-432C-978D-2D29-D7640635F960}"/>
                    </a:ext>
                  </a:extLst>
                </p14:cNvPr>
                <p14:cNvContentPartPr/>
                <p14:nvPr/>
              </p14:nvContentPartPr>
              <p14:xfrm>
                <a:off x="8798636" y="4568423"/>
                <a:ext cx="95274" cy="172685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53743EB-432C-978D-2D29-D7640635F96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90007" y="4559771"/>
                  <a:ext cx="112891" cy="19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ABD37F-EF54-ED2C-6F95-B333D80DCB4A}"/>
                    </a:ext>
                  </a:extLst>
                </p14:cNvPr>
                <p14:cNvContentPartPr/>
                <p14:nvPr/>
              </p14:nvContentPartPr>
              <p14:xfrm>
                <a:off x="8759244" y="4601860"/>
                <a:ext cx="119093" cy="16673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ABD37F-EF54-ED2C-6F95-B333D80DCB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50609" y="4593199"/>
                  <a:ext cx="136723" cy="18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23755EE-FE49-73D7-AD5E-C3274B7F841E}"/>
                    </a:ext>
                  </a:extLst>
                </p14:cNvPr>
                <p14:cNvContentPartPr/>
                <p14:nvPr/>
              </p14:nvContentPartPr>
              <p14:xfrm>
                <a:off x="9095768" y="4202156"/>
                <a:ext cx="213909" cy="11909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23755EE-FE49-73D7-AD5E-C3274B7F841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87125" y="4193134"/>
                  <a:ext cx="231555" cy="29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242A6D-7BAC-679D-731C-5AE936323287}"/>
                    </a:ext>
                  </a:extLst>
                </p14:cNvPr>
                <p14:cNvContentPartPr/>
                <p14:nvPr/>
              </p14:nvContentPartPr>
              <p14:xfrm>
                <a:off x="9135161" y="4372093"/>
                <a:ext cx="207954" cy="36186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242A6D-7BAC-679D-731C-5AE93632328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26526" y="4363046"/>
                  <a:ext cx="225583" cy="53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F6847E6-FB5E-AE74-EA70-028E5F1657B1}"/>
                    </a:ext>
                  </a:extLst>
                </p14:cNvPr>
                <p14:cNvContentPartPr/>
                <p14:nvPr/>
              </p14:nvContentPartPr>
              <p14:xfrm>
                <a:off x="9536412" y="3920456"/>
                <a:ext cx="61837" cy="25467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F6847E6-FB5E-AE74-EA70-028E5F1657B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527424" y="3911451"/>
                  <a:ext cx="79453" cy="272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407F4B-0304-B44A-6ABF-CDACCA1D1E1E}"/>
                    </a:ext>
                  </a:extLst>
                </p14:cNvPr>
                <p14:cNvContentPartPr/>
                <p14:nvPr/>
              </p14:nvContentPartPr>
              <p14:xfrm>
                <a:off x="9399913" y="4203988"/>
                <a:ext cx="501564" cy="60463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407F4B-0304-B44A-6ABF-CDACCA1D1E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90911" y="4194991"/>
                  <a:ext cx="519207" cy="78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1F1084-4E54-39DB-A0B5-D7086C3F97CA}"/>
                    </a:ext>
                  </a:extLst>
                </p14:cNvPr>
                <p14:cNvContentPartPr/>
                <p14:nvPr/>
              </p14:nvContentPartPr>
              <p14:xfrm>
                <a:off x="9386630" y="4404156"/>
                <a:ext cx="322009" cy="278494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1F1084-4E54-39DB-A0B5-D7086C3F97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77635" y="4395509"/>
                  <a:ext cx="339639" cy="296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0B0555-E9F1-EF9D-2026-F683714604AC}"/>
                    </a:ext>
                  </a:extLst>
                </p14:cNvPr>
                <p14:cNvContentPartPr/>
                <p14:nvPr/>
              </p14:nvContentPartPr>
              <p14:xfrm>
                <a:off x="9603745" y="4493934"/>
                <a:ext cx="54050" cy="18093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0B0555-E9F1-EF9D-2026-F683714604A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94676" y="4485284"/>
                  <a:ext cx="71825" cy="198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BDE9A8-09EC-1A83-4492-33B32E90520E}"/>
                    </a:ext>
                  </a:extLst>
                </p14:cNvPr>
                <p14:cNvContentPartPr/>
                <p14:nvPr/>
              </p14:nvContentPartPr>
              <p14:xfrm>
                <a:off x="9604661" y="4490269"/>
                <a:ext cx="120009" cy="160775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BDE9A8-09EC-1A83-4492-33B32E90520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95651" y="4481257"/>
                  <a:ext cx="137668" cy="178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936E89-3485-13AA-ECBE-8BF571C00ABF}"/>
                    </a:ext>
                  </a:extLst>
                </p14:cNvPr>
                <p14:cNvContentPartPr/>
                <p14:nvPr/>
              </p14:nvContentPartPr>
              <p14:xfrm>
                <a:off x="9889110" y="4450877"/>
                <a:ext cx="44431" cy="19971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936E89-3485-13AA-ECBE-8BF571C00AB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0441" y="4442225"/>
                  <a:ext cx="62131" cy="217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BEA9962-2744-BA87-56E1-98AF6C2EFC82}"/>
                    </a:ext>
                  </a:extLst>
                </p14:cNvPr>
                <p14:cNvContentPartPr/>
                <p14:nvPr/>
              </p14:nvContentPartPr>
              <p14:xfrm>
                <a:off x="9846969" y="4523707"/>
                <a:ext cx="145660" cy="38934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BEA9962-2744-BA87-56E1-98AF6C2EFC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37978" y="4514694"/>
                  <a:ext cx="163283" cy="56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2C93977-A184-7CEF-BB78-66453755C1D4}"/>
                    </a:ext>
                  </a:extLst>
                </p14:cNvPr>
                <p14:cNvContentPartPr/>
                <p14:nvPr/>
              </p14:nvContentPartPr>
              <p14:xfrm>
                <a:off x="10043015" y="4356061"/>
                <a:ext cx="315596" cy="228109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2C93977-A184-7CEF-BB78-66453755C1D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34378" y="4347052"/>
                  <a:ext cx="333229" cy="245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97A4CD4-0716-79DE-A5F6-30161D32014D}"/>
                    </a:ext>
                  </a:extLst>
                </p14:cNvPr>
                <p14:cNvContentPartPr/>
                <p14:nvPr/>
              </p14:nvContentPartPr>
              <p14:xfrm>
                <a:off x="10221196" y="4432555"/>
                <a:ext cx="88862" cy="173601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97A4CD4-0716-79DE-A5F6-30161D3201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12527" y="4423911"/>
                  <a:ext cx="106562" cy="191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521448F-44F2-8375-7FD1-6CDEFA488B6F}"/>
                    </a:ext>
                  </a:extLst>
                </p14:cNvPr>
                <p14:cNvContentPartPr/>
                <p14:nvPr/>
              </p14:nvContentPartPr>
              <p14:xfrm>
                <a:off x="10199667" y="4430723"/>
                <a:ext cx="165814" cy="186426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521448F-44F2-8375-7FD1-6CDEFA488B6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190655" y="4421726"/>
                  <a:ext cx="183477" cy="204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C78395-11EF-C256-011E-4188A2657F8B}"/>
                    </a:ext>
                  </a:extLst>
                </p14:cNvPr>
                <p14:cNvContentPartPr/>
                <p14:nvPr/>
              </p14:nvContentPartPr>
              <p14:xfrm>
                <a:off x="9820861" y="4139862"/>
                <a:ext cx="669668" cy="67791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C78395-11EF-C256-011E-4188A2657F8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2220" y="4131208"/>
                  <a:ext cx="687310" cy="8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4E5E8C-97F2-CC49-5474-D3D074647D4A}"/>
                    </a:ext>
                  </a:extLst>
                </p14:cNvPr>
                <p14:cNvContentPartPr/>
                <p14:nvPr/>
              </p14:nvContentPartPr>
              <p14:xfrm>
                <a:off x="10580106" y="4002148"/>
                <a:ext cx="172227" cy="7329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4E5E8C-97F2-CC49-5474-D3D074647D4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71459" y="3992890"/>
                  <a:ext cx="189882" cy="26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C9D0A2-7BFC-8FF4-F174-360763A862A5}"/>
                    </a:ext>
                  </a:extLst>
                </p14:cNvPr>
                <p14:cNvContentPartPr/>
                <p14:nvPr/>
              </p14:nvContentPartPr>
              <p14:xfrm>
                <a:off x="10569113" y="4156969"/>
                <a:ext cx="170394" cy="41224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C9D0A2-7BFC-8FF4-F174-360763A862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60107" y="4148290"/>
                  <a:ext cx="188046" cy="58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C21900-B1E5-A030-7C82-332132A28E2A}"/>
                    </a:ext>
                  </a:extLst>
                </p14:cNvPr>
                <p14:cNvContentPartPr/>
                <p14:nvPr/>
              </p14:nvContentPartPr>
              <p14:xfrm>
                <a:off x="11269470" y="3861527"/>
                <a:ext cx="18322" cy="375601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C21900-B1E5-A030-7C82-332132A28E2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60848" y="3852884"/>
                  <a:ext cx="35925" cy="393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CB7EE7-2279-05F6-649B-3D482A208ED6}"/>
                    </a:ext>
                  </a:extLst>
                </p14:cNvPr>
                <p14:cNvContentPartPr/>
                <p14:nvPr/>
              </p14:nvContentPartPr>
              <p14:xfrm>
                <a:off x="10955706" y="4258656"/>
                <a:ext cx="651804" cy="80617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CB7EE7-2279-05F6-649B-3D482A208E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947063" y="4249980"/>
                  <a:ext cx="669450" cy="98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8E5E09E-357F-D015-ACBE-3E22B4BAD3F5}"/>
                    </a:ext>
                  </a:extLst>
                </p14:cNvPr>
                <p14:cNvContentPartPr/>
                <p14:nvPr/>
              </p14:nvContentPartPr>
              <p14:xfrm>
                <a:off x="11000595" y="4513790"/>
                <a:ext cx="179097" cy="238644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8E5E09E-357F-D015-ACBE-3E22B4BAD3F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91586" y="4504791"/>
                  <a:ext cx="196754" cy="256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E330139-391D-1A4C-AE1B-402134ABF6D0}"/>
                    </a:ext>
                  </a:extLst>
                </p14:cNvPr>
                <p14:cNvContentPartPr/>
                <p14:nvPr/>
              </p14:nvContentPartPr>
              <p14:xfrm>
                <a:off x="11212672" y="4513790"/>
                <a:ext cx="2748" cy="1832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E330139-391D-1A4C-AE1B-402134ABF6D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02858" y="4504630"/>
                  <a:ext cx="21984" cy="19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76B5E02-6A1F-A508-D7C9-7BFBD3E56B78}"/>
                    </a:ext>
                  </a:extLst>
                </p14:cNvPr>
                <p14:cNvContentPartPr/>
                <p14:nvPr/>
              </p14:nvContentPartPr>
              <p14:xfrm>
                <a:off x="11214504" y="4414393"/>
                <a:ext cx="376975" cy="273456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76B5E02-6A1F-A508-D7C9-7BFBD3E56B7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205503" y="4405758"/>
                  <a:ext cx="394618" cy="291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E091585-70A2-2D00-C74B-D1134389BEF2}"/>
                    </a:ext>
                  </a:extLst>
                </p14:cNvPr>
                <p14:cNvContentPartPr/>
                <p14:nvPr/>
              </p14:nvContentPartPr>
              <p14:xfrm>
                <a:off x="11393602" y="4569672"/>
                <a:ext cx="131002" cy="121383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E091585-70A2-2D00-C74B-D1134389BEF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384580" y="4561028"/>
                  <a:ext cx="148685" cy="13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F11AD42-4157-67C3-E5C2-58E67D9EDADE}"/>
                    </a:ext>
                  </a:extLst>
                </p14:cNvPr>
                <p14:cNvContentPartPr/>
                <p14:nvPr/>
              </p14:nvContentPartPr>
              <p14:xfrm>
                <a:off x="11405969" y="4554098"/>
                <a:ext cx="172685" cy="122299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F11AD42-4157-67C3-E5C2-58E67D9EDA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96956" y="4545465"/>
                  <a:ext cx="190350" cy="139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8216D4D-4101-9AF6-3852-98425DB671EC}"/>
                    </a:ext>
                  </a:extLst>
                </p14:cNvPr>
                <p14:cNvContentPartPr/>
                <p14:nvPr/>
              </p14:nvContentPartPr>
              <p14:xfrm>
                <a:off x="10714314" y="3812516"/>
                <a:ext cx="1082829" cy="1241772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8216D4D-4101-9AF6-3852-98425DB671E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05314" y="3803878"/>
                  <a:ext cx="1100468" cy="12594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9505B002-D5AF-0001-3C3F-2C98A40D176C}"/>
                  </a:ext>
                </a:extLst>
              </p14:cNvPr>
              <p14:cNvContentPartPr/>
              <p14:nvPr/>
            </p14:nvContentPartPr>
            <p14:xfrm>
              <a:off x="10934378" y="3705349"/>
              <a:ext cx="787680" cy="13118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9505B002-D5AF-0001-3C3F-2C98A40D176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844378" y="3525709"/>
                <a:ext cx="967320" cy="16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3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721F4-D0C3-066F-F56C-87A1801F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00" y="2033847"/>
            <a:ext cx="7739799" cy="4119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F71708-E602-048C-9D0A-236430C7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3" y="392574"/>
            <a:ext cx="3182678" cy="19128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4A668D-F3E0-1ED4-ABE1-AE452E145611}"/>
                  </a:ext>
                </a:extLst>
              </p14:cNvPr>
              <p14:cNvContentPartPr/>
              <p14:nvPr/>
            </p14:nvContentPartPr>
            <p14:xfrm>
              <a:off x="3602182" y="123600"/>
              <a:ext cx="172800" cy="221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4A668D-F3E0-1ED4-ABE1-AE452E145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3182" y="114600"/>
                <a:ext cx="190440" cy="22316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03B7B3-0D5C-2BBD-E2B9-78352E15D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077" y="123600"/>
            <a:ext cx="2019973" cy="2478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4FB641-4186-33F0-7482-A5AB94E1702B}"/>
                  </a:ext>
                </a:extLst>
              </p14:cNvPr>
              <p14:cNvContentPartPr/>
              <p14:nvPr/>
            </p14:nvContentPartPr>
            <p14:xfrm>
              <a:off x="6112462" y="130080"/>
              <a:ext cx="298080" cy="2769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4FB641-4186-33F0-7482-A5AB94E170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3462" y="121080"/>
                <a:ext cx="315720" cy="2786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E04E788-B1DA-AA59-1C41-4C339EB324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7145" y="56665"/>
            <a:ext cx="4149919" cy="25348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FB611B-4B17-E665-CE1F-67E03BA7B18B}"/>
                  </a:ext>
                </a:extLst>
              </p14:cNvPr>
              <p14:cNvContentPartPr/>
              <p14:nvPr/>
            </p14:nvContentPartPr>
            <p14:xfrm>
              <a:off x="9221138" y="329989"/>
              <a:ext cx="1383840" cy="67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FB611B-4B17-E665-CE1F-67E03BA7B1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31138" y="150349"/>
                <a:ext cx="156348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A4A738-22FA-F72C-6310-C3D952769467}"/>
                  </a:ext>
                </a:extLst>
              </p14:cNvPr>
              <p14:cNvContentPartPr/>
              <p14:nvPr/>
            </p14:nvContentPartPr>
            <p14:xfrm>
              <a:off x="5729138" y="2061229"/>
              <a:ext cx="12600" cy="12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A4A738-22FA-F72C-6310-C3D9527694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9498" y="1881589"/>
                <a:ext cx="1922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3C036E-6815-D960-60C9-7E216753B10E}"/>
                  </a:ext>
                </a:extLst>
              </p14:cNvPr>
              <p14:cNvContentPartPr/>
              <p14:nvPr/>
            </p14:nvContentPartPr>
            <p14:xfrm>
              <a:off x="5441138" y="1951429"/>
              <a:ext cx="745200" cy="534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3C036E-6815-D960-60C9-7E216753B1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1498" y="1771429"/>
                <a:ext cx="92484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79C511-8E82-4DB6-AAA3-C9C5AE979B41}"/>
                  </a:ext>
                </a:extLst>
              </p14:cNvPr>
              <p14:cNvContentPartPr/>
              <p14:nvPr/>
            </p14:nvContentPartPr>
            <p14:xfrm>
              <a:off x="2321378" y="468589"/>
              <a:ext cx="977760" cy="1344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79C511-8E82-4DB6-AAA3-C9C5AE979B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1738" y="288949"/>
                <a:ext cx="1157400" cy="17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7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Ex. 3)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derivative with respect to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the function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36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den>
                    </m:f>
                    <m:r>
                      <a:rPr kumimoji="0" lang="en-US" sz="36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Use the derivative to find the equation of the line tangent to the curve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 point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36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).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62103"/>
              </a:xfrm>
              <a:prstGeom prst="rect">
                <a:avLst/>
              </a:prstGeom>
              <a:blipFill>
                <a:blip r:embed="rId2"/>
                <a:stretch>
                  <a:fillRect l="-1850" t="-5621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53F994-4105-3A90-5FDF-0A71461E70DC}"/>
              </a:ext>
            </a:extLst>
          </p:cNvPr>
          <p:cNvGrpSpPr/>
          <p:nvPr/>
        </p:nvGrpSpPr>
        <p:grpSpPr>
          <a:xfrm>
            <a:off x="67821" y="2571078"/>
            <a:ext cx="769542" cy="890666"/>
            <a:chOff x="67821" y="2571078"/>
            <a:chExt cx="769542" cy="8906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E59389-9AF4-13EA-7E2B-7A3CE034C7C2}"/>
                    </a:ext>
                  </a:extLst>
                </p14:cNvPr>
                <p14:cNvContentPartPr/>
                <p14:nvPr/>
              </p14:nvContentPartPr>
              <p14:xfrm>
                <a:off x="67821" y="2807270"/>
                <a:ext cx="224079" cy="311693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E59389-9AF4-13EA-7E2B-7A3CE034C7C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829" y="2798632"/>
                  <a:ext cx="241703" cy="329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E6004B-E1B1-602C-6E94-901E64547C0C}"/>
                    </a:ext>
                  </a:extLst>
                </p14:cNvPr>
                <p14:cNvContentPartPr/>
                <p14:nvPr/>
              </p14:nvContentPartPr>
              <p14:xfrm>
                <a:off x="316933" y="2810903"/>
                <a:ext cx="25840" cy="650841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E6004B-E1B1-602C-6E94-901E64547C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8320" y="2801904"/>
                  <a:ext cx="43426" cy="6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DC9EC6-925F-CC87-B5F8-EA3DF7778C3C}"/>
                    </a:ext>
                  </a:extLst>
                </p14:cNvPr>
                <p14:cNvContentPartPr/>
                <p14:nvPr/>
              </p14:nvContentPartPr>
              <p14:xfrm>
                <a:off x="472780" y="2571078"/>
                <a:ext cx="38760" cy="378715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DC9EC6-925F-CC87-B5F8-EA3DF7778C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086" y="2562078"/>
                  <a:ext cx="56510" cy="396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3D31D9-72B0-7FA8-D352-ADC3DFE2EF6B}"/>
                    </a:ext>
                  </a:extLst>
                </p14:cNvPr>
                <p14:cNvContentPartPr/>
                <p14:nvPr/>
              </p14:nvContentPartPr>
              <p14:xfrm>
                <a:off x="629434" y="2917897"/>
                <a:ext cx="155847" cy="1816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3D31D9-72B0-7FA8-D352-ADC3DFE2EF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0436" y="2909176"/>
                  <a:ext cx="173483" cy="3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C8FC3B-E7EE-257E-A564-44E2F1A84B67}"/>
                    </a:ext>
                  </a:extLst>
                </p14:cNvPr>
                <p14:cNvContentPartPr/>
                <p14:nvPr/>
              </p14:nvContentPartPr>
              <p14:xfrm>
                <a:off x="637105" y="3100795"/>
                <a:ext cx="200258" cy="31896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C8FC3B-E7EE-257E-A564-44E2F1A84B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8101" y="3091734"/>
                  <a:ext cx="217907" cy="496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D9248E-1355-5AE5-F512-1268EB629ACF}"/>
              </a:ext>
            </a:extLst>
          </p:cNvPr>
          <p:cNvGrpSpPr/>
          <p:nvPr/>
        </p:nvGrpSpPr>
        <p:grpSpPr>
          <a:xfrm>
            <a:off x="1098184" y="2348209"/>
            <a:ext cx="880574" cy="1115958"/>
            <a:chOff x="1098184" y="2348209"/>
            <a:chExt cx="880574" cy="11159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43A5A0-E840-391F-58C7-189A19DD0939}"/>
                    </a:ext>
                  </a:extLst>
                </p14:cNvPr>
                <p14:cNvContentPartPr/>
                <p14:nvPr/>
              </p14:nvContentPartPr>
              <p14:xfrm>
                <a:off x="1098184" y="2348209"/>
                <a:ext cx="300792" cy="64115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43A5A0-E840-391F-58C7-189A19DD09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9189" y="2339209"/>
                  <a:ext cx="318422" cy="658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2B7361-CB35-DA74-96B4-984F4D97254B}"/>
                    </a:ext>
                  </a:extLst>
                </p14:cNvPr>
                <p14:cNvContentPartPr/>
                <p14:nvPr/>
              </p14:nvContentPartPr>
              <p14:xfrm>
                <a:off x="1484571" y="2869043"/>
                <a:ext cx="44816" cy="94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2B7361-CB35-DA74-96B4-984F4D97254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75536" y="2860024"/>
                  <a:ext cx="62526" cy="112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D57759-6632-4481-DBF7-2BB23E30DF23}"/>
                    </a:ext>
                  </a:extLst>
                </p14:cNvPr>
                <p14:cNvContentPartPr/>
                <p14:nvPr/>
              </p14:nvContentPartPr>
              <p14:xfrm>
                <a:off x="1440159" y="2730154"/>
                <a:ext cx="38356" cy="27858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D57759-6632-4481-DBF7-2BB23E30DF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31556" y="2721109"/>
                  <a:ext cx="55921" cy="45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127CB9-09FC-D63F-8405-4C3D7742B0FD}"/>
                    </a:ext>
                  </a:extLst>
                </p14:cNvPr>
                <p14:cNvContentPartPr/>
                <p14:nvPr/>
              </p14:nvContentPartPr>
              <p14:xfrm>
                <a:off x="1584297" y="2764877"/>
                <a:ext cx="238211" cy="153424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127CB9-09FC-D63F-8405-4C3D7742B0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75301" y="2755873"/>
                  <a:ext cx="255843" cy="17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17AA4A-8724-6F18-6795-9EBA40CDC828}"/>
                    </a:ext>
                  </a:extLst>
                </p14:cNvPr>
                <p14:cNvContentPartPr/>
                <p14:nvPr/>
              </p14:nvContentPartPr>
              <p14:xfrm>
                <a:off x="1166417" y="3115733"/>
                <a:ext cx="277374" cy="3484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17AA4A-8724-6F18-6795-9EBA40CDC8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7423" y="3106734"/>
                  <a:ext cx="295002" cy="366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C44218-E723-18A1-5FC3-7AA749E994F9}"/>
                    </a:ext>
                  </a:extLst>
                </p14:cNvPr>
                <p14:cNvContentPartPr/>
                <p14:nvPr/>
              </p14:nvContentPartPr>
              <p14:xfrm>
                <a:off x="1472055" y="3223937"/>
                <a:ext cx="138485" cy="4077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C44218-E723-18A1-5FC3-7AA749E994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63062" y="3214915"/>
                  <a:ext cx="156110" cy="58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F69710-55F9-D82D-0599-85A0CC61487C}"/>
                    </a:ext>
                  </a:extLst>
                </p14:cNvPr>
                <p14:cNvContentPartPr/>
                <p14:nvPr/>
              </p14:nvContentPartPr>
              <p14:xfrm>
                <a:off x="1542710" y="3157722"/>
                <a:ext cx="167152" cy="19016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F69710-55F9-D82D-0599-85A0CC6148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34083" y="3149078"/>
                  <a:ext cx="184766" cy="207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5E51C2-FF2E-C05E-05DC-25070023E800}"/>
                    </a:ext>
                  </a:extLst>
                </p14:cNvPr>
                <p14:cNvContentPartPr/>
                <p14:nvPr/>
              </p14:nvContentPartPr>
              <p14:xfrm>
                <a:off x="1812010" y="3070110"/>
                <a:ext cx="166748" cy="3108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5E51C2-FF2E-C05E-05DC-25070023E8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03006" y="3061464"/>
                  <a:ext cx="184395" cy="3285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EC52AC-EBBE-5E7C-6E5F-AD071F4A19FE}"/>
              </a:ext>
            </a:extLst>
          </p:cNvPr>
          <p:cNvGrpSpPr/>
          <p:nvPr/>
        </p:nvGrpSpPr>
        <p:grpSpPr>
          <a:xfrm>
            <a:off x="2816937" y="3286114"/>
            <a:ext cx="285449" cy="265666"/>
            <a:chOff x="2816937" y="3286114"/>
            <a:chExt cx="285449" cy="2656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4A5AA2-512C-F98F-E756-FD659A8F2E20}"/>
                    </a:ext>
                  </a:extLst>
                </p14:cNvPr>
                <p14:cNvContentPartPr/>
                <p14:nvPr/>
              </p14:nvContentPartPr>
              <p14:xfrm>
                <a:off x="2931198" y="3313165"/>
                <a:ext cx="10901" cy="5652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4A5AA2-512C-F98F-E756-FD659A8F2E2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22114" y="3304687"/>
                  <a:ext cx="28706" cy="22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2018DB-4574-0010-FD89-960FD66C5617}"/>
                    </a:ext>
                  </a:extLst>
                </p14:cNvPr>
                <p14:cNvContentPartPr/>
                <p14:nvPr/>
              </p14:nvContentPartPr>
              <p14:xfrm>
                <a:off x="2816937" y="3286114"/>
                <a:ext cx="285449" cy="26566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C2018DB-4574-0010-FD89-960FD66C56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7927" y="3277463"/>
                  <a:ext cx="303109" cy="2833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CF815-2A64-31F6-6A34-79D7BF3A0CDE}"/>
              </a:ext>
            </a:extLst>
          </p:cNvPr>
          <p:cNvGrpSpPr/>
          <p:nvPr/>
        </p:nvGrpSpPr>
        <p:grpSpPr>
          <a:xfrm>
            <a:off x="2153983" y="2357495"/>
            <a:ext cx="1824535" cy="802650"/>
            <a:chOff x="2153983" y="2357495"/>
            <a:chExt cx="1824535" cy="8026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56A869-F3D7-5621-CD35-0CCC8A414FCA}"/>
                    </a:ext>
                  </a:extLst>
                </p14:cNvPr>
                <p14:cNvContentPartPr/>
                <p14:nvPr/>
              </p14:nvContentPartPr>
              <p14:xfrm>
                <a:off x="2253306" y="2357495"/>
                <a:ext cx="256380" cy="250727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56A869-F3D7-5621-CD35-0CCC8A414F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44664" y="2348489"/>
                  <a:ext cx="274024" cy="268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760D5F-E13B-722C-E8F6-4ED1D7DCA54D}"/>
                    </a:ext>
                  </a:extLst>
                </p14:cNvPr>
                <p14:cNvContentPartPr/>
                <p14:nvPr/>
              </p14:nvContentPartPr>
              <p14:xfrm>
                <a:off x="2153983" y="2627602"/>
                <a:ext cx="536176" cy="5935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760D5F-E13B-722C-E8F6-4ED1D7DCA5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45347" y="2618609"/>
                  <a:ext cx="553809" cy="76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923C69-D708-8A36-5EFD-3ED8047D0D5E}"/>
                    </a:ext>
                  </a:extLst>
                </p14:cNvPr>
                <p14:cNvContentPartPr/>
                <p14:nvPr/>
              </p14:nvContentPartPr>
              <p14:xfrm>
                <a:off x="2261381" y="2818171"/>
                <a:ext cx="85191" cy="22811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923C69-D708-8A36-5EFD-3ED8047D0D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2395" y="2809176"/>
                  <a:ext cx="102804" cy="245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86A138-6D1D-C80E-496B-F9F0888F1F0F}"/>
                    </a:ext>
                  </a:extLst>
                </p14:cNvPr>
                <p14:cNvContentPartPr/>
                <p14:nvPr/>
              </p14:nvContentPartPr>
              <p14:xfrm>
                <a:off x="2236349" y="2856123"/>
                <a:ext cx="165132" cy="164325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86A138-6D1D-C80E-496B-F9F0888F1F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27355" y="2847114"/>
                  <a:ext cx="182760" cy="181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2B5E9A-F52A-BD00-E1CF-C6B8CE9FFF1D}"/>
                    </a:ext>
                  </a:extLst>
                </p14:cNvPr>
                <p14:cNvContentPartPr/>
                <p14:nvPr/>
              </p14:nvContentPartPr>
              <p14:xfrm>
                <a:off x="2429743" y="2816153"/>
                <a:ext cx="97303" cy="15382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2B5E9A-F52A-BD00-E1CF-C6B8CE9FFF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21126" y="2807147"/>
                  <a:ext cx="114897" cy="17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4CCA3D-2D85-BE8E-14F0-4F2BD7894963}"/>
                    </a:ext>
                  </a:extLst>
                </p14:cNvPr>
                <p14:cNvContentPartPr/>
                <p14:nvPr/>
              </p14:nvContentPartPr>
              <p14:xfrm>
                <a:off x="2386946" y="2857738"/>
                <a:ext cx="146561" cy="2261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4CCA3D-2D85-BE8E-14F0-4F2BD78949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77943" y="2849125"/>
                  <a:ext cx="164206" cy="40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9A2687-51D9-36F7-C836-A346D2C9D244}"/>
                    </a:ext>
                  </a:extLst>
                </p14:cNvPr>
                <p14:cNvContentPartPr/>
                <p14:nvPr/>
              </p14:nvContentPartPr>
              <p14:xfrm>
                <a:off x="2503225" y="2759627"/>
                <a:ext cx="241845" cy="18814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9A2687-51D9-36F7-C836-A346D2C9D2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94588" y="2750633"/>
                  <a:ext cx="259480" cy="205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43E475-E1FD-0FC6-A0E2-F583CBFBFB03}"/>
                    </a:ext>
                  </a:extLst>
                </p14:cNvPr>
                <p14:cNvContentPartPr/>
                <p14:nvPr/>
              </p14:nvContentPartPr>
              <p14:xfrm>
                <a:off x="2191532" y="3022871"/>
                <a:ext cx="1786986" cy="13727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43E475-E1FD-0FC6-A0E2-F583CBFBFB0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82532" y="3013864"/>
                  <a:ext cx="1804625" cy="154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16A2AA-CB9B-EA9D-7AF9-01AC436DB65E}"/>
                    </a:ext>
                  </a:extLst>
                </p14:cNvPr>
                <p14:cNvContentPartPr/>
                <p14:nvPr/>
              </p14:nvContentPartPr>
              <p14:xfrm>
                <a:off x="2898090" y="2659095"/>
                <a:ext cx="217620" cy="193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16A2AA-CB9B-EA9D-7AF9-01AC436DB6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89443" y="2650482"/>
                  <a:ext cx="235275" cy="36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9766E9-FE25-40D4-E0CB-44F84935DA5E}"/>
                    </a:ext>
                  </a:extLst>
                </p14:cNvPr>
                <p14:cNvContentPartPr/>
                <p14:nvPr/>
              </p14:nvContentPartPr>
              <p14:xfrm>
                <a:off x="3293359" y="2371223"/>
                <a:ext cx="241845" cy="23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9766E9-FE25-40D4-E0CB-44F84935DA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4348" y="2362218"/>
                  <a:ext cx="259506" cy="254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50A66E-FD88-6235-F75B-C1244873D12A}"/>
                    </a:ext>
                  </a:extLst>
                </p14:cNvPr>
                <p14:cNvContentPartPr/>
                <p14:nvPr/>
              </p14:nvContentPartPr>
              <p14:xfrm>
                <a:off x="3325255" y="2686550"/>
                <a:ext cx="272126" cy="26244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50A66E-FD88-6235-F75B-C1244873D1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16256" y="2677562"/>
                  <a:ext cx="289764" cy="43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27DF4A-1F7A-9D03-C016-5F2858E7BA1A}"/>
                    </a:ext>
                  </a:extLst>
                </p14:cNvPr>
                <p14:cNvContentPartPr/>
                <p14:nvPr/>
              </p14:nvContentPartPr>
              <p14:xfrm>
                <a:off x="3424577" y="2818171"/>
                <a:ext cx="52891" cy="14656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27DF4A-1F7A-9D03-C016-5F2858E7BA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15520" y="2809168"/>
                  <a:ext cx="70642" cy="164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FE3B4A-8C54-D5D6-95E6-529F8CE0DB31}"/>
                    </a:ext>
                  </a:extLst>
                </p14:cNvPr>
                <p14:cNvContentPartPr/>
                <p14:nvPr/>
              </p14:nvContentPartPr>
              <p14:xfrm>
                <a:off x="3413272" y="2799194"/>
                <a:ext cx="157461" cy="141715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FE3B4A-8C54-D5D6-95E6-529F8CE0DB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04284" y="2790202"/>
                  <a:ext cx="175077" cy="1593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CE64E1E-EA08-5C21-3E0C-D0E5C9DEDE35}"/>
                  </a:ext>
                </a:extLst>
              </p14:cNvPr>
              <p14:cNvContentPartPr/>
              <p14:nvPr/>
            </p14:nvContentPartPr>
            <p14:xfrm>
              <a:off x="2103919" y="2374049"/>
              <a:ext cx="116279" cy="641958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CE64E1E-EA08-5C21-3E0C-D0E5C9DEDE3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94919" y="2365048"/>
                <a:ext cx="133919" cy="6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6F5B310-473F-66B2-6EE6-7C96A9CBFD6B}"/>
                  </a:ext>
                </a:extLst>
              </p14:cNvPr>
              <p14:cNvContentPartPr/>
              <p14:nvPr/>
            </p14:nvContentPartPr>
            <p14:xfrm>
              <a:off x="3632506" y="2337711"/>
              <a:ext cx="143331" cy="599565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6F5B310-473F-66B2-6EE6-7C96A9CBFD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23863" y="2328709"/>
                <a:ext cx="160977" cy="617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C5F97BC-C0DA-B396-DE64-6C15FC450DF1}"/>
                  </a:ext>
                </a:extLst>
              </p14:cNvPr>
              <p14:cNvContentPartPr/>
              <p14:nvPr/>
            </p14:nvContentPartPr>
            <p14:xfrm>
              <a:off x="3204939" y="3237665"/>
              <a:ext cx="159480" cy="29715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C5F97BC-C0DA-B396-DE64-6C15FC450DF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96279" y="3228660"/>
                <a:ext cx="177160" cy="314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B764AD7-D795-1871-262B-DF8346652BBE}"/>
                  </a:ext>
                </a:extLst>
              </p14:cNvPr>
              <p14:cNvContentPartPr/>
              <p14:nvPr/>
            </p14:nvContentPartPr>
            <p14:xfrm>
              <a:off x="2747088" y="3229994"/>
              <a:ext cx="127988" cy="449774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B764AD7-D795-1871-262B-DF8346652B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38460" y="3221351"/>
                <a:ext cx="145604" cy="467419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8239D9A-E795-B196-EAF8-26EB98AC556C}"/>
              </a:ext>
            </a:extLst>
          </p:cNvPr>
          <p:cNvGrpSpPr/>
          <p:nvPr/>
        </p:nvGrpSpPr>
        <p:grpSpPr>
          <a:xfrm>
            <a:off x="3486754" y="3099179"/>
            <a:ext cx="1175308" cy="477634"/>
            <a:chOff x="3486754" y="3099179"/>
            <a:chExt cx="1175308" cy="477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B1A1273-212D-48EF-08F1-0C99626A6256}"/>
                    </a:ext>
                  </a:extLst>
                </p14:cNvPr>
                <p14:cNvContentPartPr/>
                <p14:nvPr/>
              </p14:nvContentPartPr>
              <p14:xfrm>
                <a:off x="3486754" y="3203750"/>
                <a:ext cx="146156" cy="37306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B1A1273-212D-48EF-08F1-0C99626A62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77754" y="3194748"/>
                  <a:ext cx="163796" cy="390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CD6FED-3B5B-7614-C198-76D86B61CD70}"/>
                    </a:ext>
                  </a:extLst>
                </p14:cNvPr>
                <p14:cNvContentPartPr/>
                <p14:nvPr/>
              </p14:nvContentPartPr>
              <p14:xfrm>
                <a:off x="3666825" y="3282077"/>
                <a:ext cx="31896" cy="260821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CD6FED-3B5B-7614-C198-76D86B61CD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7764" y="3273071"/>
                  <a:ext cx="49656" cy="27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98EF01-B763-D235-FCB2-D3154DFAAFEE}"/>
                    </a:ext>
                  </a:extLst>
                </p14:cNvPr>
                <p14:cNvContentPartPr/>
                <p14:nvPr/>
              </p14:nvContentPartPr>
              <p14:xfrm>
                <a:off x="3598996" y="3342639"/>
                <a:ext cx="165940" cy="186532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98EF01-B763-D235-FCB2-D3154DFAAF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90338" y="3333997"/>
                  <a:ext cx="183616" cy="204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A0764F-B1E0-136F-A919-72AC7E8F93A1}"/>
                    </a:ext>
                  </a:extLst>
                </p14:cNvPr>
                <p14:cNvContentPartPr/>
                <p14:nvPr/>
              </p14:nvContentPartPr>
              <p14:xfrm>
                <a:off x="3774222" y="3297823"/>
                <a:ext cx="126373" cy="168363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A0764F-B1E0-136F-A919-72AC7E8F93A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65221" y="3288829"/>
                  <a:ext cx="144015" cy="185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D2B5BF-4F8B-D14E-6E3A-07439997960D}"/>
                    </a:ext>
                  </a:extLst>
                </p14:cNvPr>
                <p14:cNvContentPartPr/>
                <p14:nvPr/>
              </p14:nvContentPartPr>
              <p14:xfrm>
                <a:off x="3750805" y="3368882"/>
                <a:ext cx="172804" cy="20591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D2B5BF-4F8B-D14E-6E3A-07439997960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41805" y="3360212"/>
                  <a:ext cx="190444" cy="38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A031FF-9078-0EC9-08D3-50C3CE78E4EB}"/>
                    </a:ext>
                  </a:extLst>
                </p14:cNvPr>
                <p14:cNvContentPartPr/>
                <p14:nvPr/>
              </p14:nvContentPartPr>
              <p14:xfrm>
                <a:off x="3906247" y="3221111"/>
                <a:ext cx="243056" cy="20308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A031FF-9078-0EC9-08D3-50C3CE78E4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97232" y="3212469"/>
                  <a:ext cx="260726" cy="220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464D9F-6900-BE79-E897-E8E749C9B270}"/>
                    </a:ext>
                  </a:extLst>
                </p14:cNvPr>
                <p14:cNvContentPartPr/>
                <p14:nvPr/>
              </p14:nvContentPartPr>
              <p14:xfrm>
                <a:off x="4080666" y="3141169"/>
                <a:ext cx="138485" cy="32582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464D9F-6900-BE79-E897-E8E749C9B2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71673" y="3132168"/>
                  <a:ext cx="156110" cy="343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3D39E7-3F8E-447B-2AF7-E1AEDBD451EC}"/>
                    </a:ext>
                  </a:extLst>
                </p14:cNvPr>
                <p14:cNvContentPartPr/>
                <p14:nvPr/>
              </p14:nvContentPartPr>
              <p14:xfrm>
                <a:off x="4247818" y="3102005"/>
                <a:ext cx="138485" cy="37023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3D39E7-3F8E-447B-2AF7-E1AEDBD451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38802" y="3093001"/>
                  <a:ext cx="156156" cy="387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B3E9F2-1F3B-8E3F-5A0C-8D8DE2BE30EA}"/>
                    </a:ext>
                  </a:extLst>
                </p14:cNvPr>
                <p14:cNvContentPartPr/>
                <p14:nvPr/>
              </p14:nvContentPartPr>
              <p14:xfrm>
                <a:off x="4422641" y="3153685"/>
                <a:ext cx="37145" cy="242652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B3E9F2-1F3B-8E3F-5A0C-8D8DE2BE30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13625" y="3145045"/>
                  <a:ext cx="54816" cy="260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7C4555-E212-3EE4-66B6-2C241EB6B698}"/>
                    </a:ext>
                  </a:extLst>
                </p14:cNvPr>
                <p14:cNvContentPartPr/>
                <p14:nvPr/>
              </p14:nvContentPartPr>
              <p14:xfrm>
                <a:off x="4326952" y="3173872"/>
                <a:ext cx="224079" cy="219235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7C4555-E212-3EE4-66B6-2C241EB6B6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18306" y="3165232"/>
                  <a:ext cx="241732" cy="236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25344D-2726-9B2F-2B10-182095A9A5F4}"/>
                    </a:ext>
                  </a:extLst>
                </p14:cNvPr>
                <p14:cNvContentPartPr/>
                <p14:nvPr/>
              </p14:nvContentPartPr>
              <p14:xfrm>
                <a:off x="4510253" y="3099179"/>
                <a:ext cx="151809" cy="34601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25344D-2726-9B2F-2B10-182095A9A5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01260" y="3090178"/>
                  <a:ext cx="169436" cy="3636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1FDA2E-41A9-CD0C-E979-F955026ADEA1}"/>
              </a:ext>
            </a:extLst>
          </p:cNvPr>
          <p:cNvGrpSpPr/>
          <p:nvPr/>
        </p:nvGrpSpPr>
        <p:grpSpPr>
          <a:xfrm>
            <a:off x="3930473" y="2348209"/>
            <a:ext cx="993622" cy="532139"/>
            <a:chOff x="3930473" y="2348209"/>
            <a:chExt cx="993622" cy="5321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9B48CC1-0771-6677-71FC-74A5BA7491CD}"/>
                    </a:ext>
                  </a:extLst>
                </p14:cNvPr>
                <p14:cNvContentPartPr/>
                <p14:nvPr/>
              </p14:nvContentPartPr>
              <p14:xfrm>
                <a:off x="3930473" y="2482253"/>
                <a:ext cx="100130" cy="39809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9B48CC1-0771-6677-71FC-74A5BA7491C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21501" y="2473254"/>
                  <a:ext cx="117716" cy="415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650D42-EC1C-06D7-AD68-489590D788B1}"/>
                    </a:ext>
                  </a:extLst>
                </p14:cNvPr>
                <p14:cNvContentPartPr/>
                <p14:nvPr/>
              </p14:nvContentPartPr>
              <p14:xfrm>
                <a:off x="4064920" y="2533529"/>
                <a:ext cx="81961" cy="24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650D42-EC1C-06D7-AD68-489590D788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56293" y="2524526"/>
                  <a:ext cx="99575" cy="267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4DABA2-FD08-7E43-A825-98B857ACCEFA}"/>
                    </a:ext>
                  </a:extLst>
                </p14:cNvPr>
                <p14:cNvContentPartPr/>
                <p14:nvPr/>
              </p14:nvContentPartPr>
              <p14:xfrm>
                <a:off x="4022527" y="2591265"/>
                <a:ext cx="184512" cy="209545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4DABA2-FD08-7E43-A825-98B857ACCE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13895" y="2582264"/>
                  <a:ext cx="202136" cy="227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88F294-ABD0-F275-E6F0-2729BF96C769}"/>
                    </a:ext>
                  </a:extLst>
                </p14:cNvPr>
                <p14:cNvContentPartPr/>
                <p14:nvPr/>
              </p14:nvContentPartPr>
              <p14:xfrm>
                <a:off x="4230456" y="2563003"/>
                <a:ext cx="79942" cy="241845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88F294-ABD0-F275-E6F0-2729BF96C7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1454" y="2554353"/>
                  <a:ext cx="97587" cy="259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D05F43-C28D-2DA3-3C28-734EF9783B33}"/>
                    </a:ext>
                  </a:extLst>
                </p14:cNvPr>
                <p14:cNvContentPartPr/>
                <p14:nvPr/>
              </p14:nvContentPartPr>
              <p14:xfrm>
                <a:off x="4200579" y="2632851"/>
                <a:ext cx="140504" cy="56524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D05F43-C28D-2DA3-3C28-734EF9783B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91572" y="2623850"/>
                  <a:ext cx="158157" cy="7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0D4C27-9250-BFC1-F879-F6163B6AE7E2}"/>
                    </a:ext>
                  </a:extLst>
                </p14:cNvPr>
                <p14:cNvContentPartPr/>
                <p14:nvPr/>
              </p14:nvContentPartPr>
              <p14:xfrm>
                <a:off x="4316051" y="2455202"/>
                <a:ext cx="246689" cy="352471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0D4C27-9250-BFC1-F879-F6163B6AE7E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07048" y="2446561"/>
                  <a:ext cx="264335" cy="370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8C3BC8-473A-A56B-E661-DF48481C952E}"/>
                    </a:ext>
                  </a:extLst>
                </p14:cNvPr>
                <p14:cNvContentPartPr/>
                <p14:nvPr/>
              </p14:nvContentPartPr>
              <p14:xfrm>
                <a:off x="4557895" y="2401100"/>
                <a:ext cx="150598" cy="41020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8C3BC8-473A-A56B-E661-DF48481C95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49248" y="2392104"/>
                  <a:ext cx="168252" cy="427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0284CA-E6A0-ED6C-E12B-1E607E41B3E8}"/>
                    </a:ext>
                  </a:extLst>
                </p14:cNvPr>
                <p14:cNvContentPartPr/>
                <p14:nvPr/>
              </p14:nvContentPartPr>
              <p14:xfrm>
                <a:off x="4440001" y="2388180"/>
                <a:ext cx="153827" cy="448967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0284CA-E6A0-ED6C-E12B-1E607E41B3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31375" y="2379539"/>
                  <a:ext cx="171438" cy="466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D27340-9D6B-5F7D-EEF7-850539D5FD32}"/>
                    </a:ext>
                  </a:extLst>
                </p14:cNvPr>
                <p14:cNvContentPartPr/>
                <p14:nvPr/>
              </p14:nvContentPartPr>
              <p14:xfrm>
                <a:off x="4679020" y="2443090"/>
                <a:ext cx="79942" cy="25516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D27340-9D6B-5F7D-EEF7-850539D5FD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70018" y="2434093"/>
                  <a:ext cx="97587" cy="27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7A88A8-3473-8484-F858-BA8F4559226E}"/>
                    </a:ext>
                  </a:extLst>
                </p14:cNvPr>
                <p14:cNvContentPartPr/>
                <p14:nvPr/>
              </p14:nvContentPartPr>
              <p14:xfrm>
                <a:off x="4659640" y="2497192"/>
                <a:ext cx="161095" cy="189762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7A88A8-3473-8484-F858-BA8F455922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51010" y="2488190"/>
                  <a:ext cx="178715" cy="207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9779B0-8C7C-7043-7E62-D9282B0E6D84}"/>
                    </a:ext>
                  </a:extLst>
                </p14:cNvPr>
                <p14:cNvContentPartPr/>
                <p14:nvPr/>
              </p14:nvContentPartPr>
              <p14:xfrm>
                <a:off x="4766230" y="2348209"/>
                <a:ext cx="157865" cy="407784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9779B0-8C7C-7043-7E62-D9282B0E6D8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7580" y="2339211"/>
                  <a:ext cx="175526" cy="4254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9D0D789-9802-C30D-093F-92C1CA332AF9}"/>
                  </a:ext>
                </a:extLst>
              </p14:cNvPr>
              <p14:cNvContentPartPr/>
              <p14:nvPr/>
            </p14:nvContentPartPr>
            <p14:xfrm>
              <a:off x="5158268" y="2833513"/>
              <a:ext cx="213986" cy="27858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9D0D789-9802-C30D-093F-92C1CA332AF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149637" y="2824468"/>
                <a:ext cx="231608" cy="4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061DF3A-0CD2-7432-BA02-467421C5F154}"/>
                  </a:ext>
                </a:extLst>
              </p14:cNvPr>
              <p14:cNvContentPartPr/>
              <p14:nvPr/>
            </p14:nvContentPartPr>
            <p14:xfrm>
              <a:off x="5241844" y="3001068"/>
              <a:ext cx="211967" cy="21803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061DF3A-0CD2-7432-BA02-467421C5F15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32847" y="2991983"/>
                <a:ext cx="229601" cy="39609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6E4C655-7EBF-6C30-4F3F-F38BE46D8A93}"/>
              </a:ext>
            </a:extLst>
          </p:cNvPr>
          <p:cNvGrpSpPr/>
          <p:nvPr/>
        </p:nvGrpSpPr>
        <p:grpSpPr>
          <a:xfrm>
            <a:off x="5728763" y="2397467"/>
            <a:ext cx="584222" cy="531331"/>
            <a:chOff x="5728763" y="2397467"/>
            <a:chExt cx="584222" cy="5313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E5BBCB-5668-E1DB-835F-8B62397F2CC2}"/>
                    </a:ext>
                  </a:extLst>
                </p14:cNvPr>
                <p14:cNvContentPartPr/>
                <p14:nvPr/>
              </p14:nvContentPartPr>
              <p14:xfrm>
                <a:off x="5728763" y="2397467"/>
                <a:ext cx="263243" cy="531331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E5BBCB-5668-E1DB-835F-8B62397F2C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19760" y="2388467"/>
                  <a:ext cx="280889" cy="548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4A56E4F-D747-C8F3-3E11-FBDED8D90E14}"/>
                    </a:ext>
                  </a:extLst>
                </p14:cNvPr>
                <p14:cNvContentPartPr/>
                <p14:nvPr/>
              </p14:nvContentPartPr>
              <p14:xfrm>
                <a:off x="6022288" y="2825842"/>
                <a:ext cx="18169" cy="81153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4A56E4F-D747-C8F3-3E11-FBDED8D90E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13567" y="2817186"/>
                  <a:ext cx="35975" cy="98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DFAB2A-4A4C-2A0D-CA0D-3141436F7DD6}"/>
                    </a:ext>
                  </a:extLst>
                </p14:cNvPr>
                <p14:cNvContentPartPr/>
                <p14:nvPr/>
              </p14:nvContentPartPr>
              <p14:xfrm>
                <a:off x="5894704" y="2603781"/>
                <a:ext cx="68233" cy="38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DFAB2A-4A4C-2A0D-CA0D-3141436F7D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85726" y="2594809"/>
                  <a:ext cx="85830" cy="56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C2C9C0-D000-3993-BF91-3F10D3E467AF}"/>
                    </a:ext>
                  </a:extLst>
                </p14:cNvPr>
                <p14:cNvContentPartPr/>
                <p14:nvPr/>
              </p14:nvContentPartPr>
              <p14:xfrm>
                <a:off x="6102633" y="2723694"/>
                <a:ext cx="210352" cy="125969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C2C9C0-D000-3993-BF91-3F10D3E467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93628" y="2714696"/>
                  <a:ext cx="228001" cy="1436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8CABAA7-6CC1-4C76-5DBA-5C6E37ACD51E}"/>
                  </a:ext>
                </a:extLst>
              </p14:cNvPr>
              <p14:cNvContentPartPr/>
              <p14:nvPr/>
            </p14:nvContentPartPr>
            <p14:xfrm>
              <a:off x="5737242" y="3095545"/>
              <a:ext cx="237000" cy="327843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8CABAA7-6CC1-4C76-5DBA-5C6E37ACD51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728237" y="3086548"/>
                <a:ext cx="254649" cy="345477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0A1026F6-C01D-48F7-20AE-C78F1BA238FA}"/>
              </a:ext>
            </a:extLst>
          </p:cNvPr>
          <p:cNvGrpSpPr/>
          <p:nvPr/>
        </p:nvGrpSpPr>
        <p:grpSpPr>
          <a:xfrm>
            <a:off x="5885417" y="3102813"/>
            <a:ext cx="456639" cy="242248"/>
            <a:chOff x="5885417" y="3102813"/>
            <a:chExt cx="456639" cy="2422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A9F1AC-5F68-EFAE-A302-ECA0138767A8}"/>
                    </a:ext>
                  </a:extLst>
                </p14:cNvPr>
                <p14:cNvContentPartPr/>
                <p14:nvPr/>
              </p14:nvContentPartPr>
              <p14:xfrm>
                <a:off x="5885417" y="3218689"/>
                <a:ext cx="213583" cy="49258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A9F1AC-5F68-EFAE-A302-ECA0138767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76787" y="3209700"/>
                  <a:ext cx="231202" cy="66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063D33-865B-3B6D-47EE-7A673222A9EC}"/>
                    </a:ext>
                  </a:extLst>
                </p14:cNvPr>
                <p14:cNvContentPartPr/>
                <p14:nvPr/>
              </p14:nvContentPartPr>
              <p14:xfrm>
                <a:off x="6025517" y="3138746"/>
                <a:ext cx="99321" cy="206315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063D33-865B-3B6D-47EE-7A673222A9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6488" y="3130105"/>
                  <a:ext cx="117018" cy="223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7F5037-BBBC-B4EE-9976-B33E1FAAD1A0}"/>
                    </a:ext>
                  </a:extLst>
                </p14:cNvPr>
                <p14:cNvContentPartPr/>
                <p14:nvPr/>
              </p14:nvContentPartPr>
              <p14:xfrm>
                <a:off x="6241523" y="3102813"/>
                <a:ext cx="100533" cy="218024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7F5037-BBBC-B4EE-9976-B33E1FAAD1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32515" y="3094164"/>
                  <a:ext cx="118189" cy="2356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5F3746E-25FA-AE09-3530-9A90B3C11992}"/>
              </a:ext>
            </a:extLst>
          </p:cNvPr>
          <p:cNvGrpSpPr/>
          <p:nvPr/>
        </p:nvGrpSpPr>
        <p:grpSpPr>
          <a:xfrm>
            <a:off x="6631139" y="2286032"/>
            <a:ext cx="1992493" cy="1127667"/>
            <a:chOff x="6631139" y="2286032"/>
            <a:chExt cx="1992493" cy="1127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6D4262-EA36-E49A-572B-DD3FC3E30F58}"/>
                    </a:ext>
                  </a:extLst>
                </p14:cNvPr>
                <p14:cNvContentPartPr/>
                <p14:nvPr/>
              </p14:nvContentPartPr>
              <p14:xfrm>
                <a:off x="6631139" y="2547257"/>
                <a:ext cx="291506" cy="254361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6D4262-EA36-E49A-572B-DD3FC3E30F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22131" y="2538250"/>
                  <a:ext cx="309162" cy="27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C8DAB1-9C88-F4B3-CB55-CEECE3E4982B}"/>
                    </a:ext>
                  </a:extLst>
                </p14:cNvPr>
                <p14:cNvContentPartPr/>
                <p14:nvPr/>
              </p14:nvContentPartPr>
              <p14:xfrm>
                <a:off x="6960597" y="2583190"/>
                <a:ext cx="105782" cy="23134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C8DAB1-9C88-F4B3-CB55-CEECE3E4982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51571" y="2574195"/>
                  <a:ext cx="123473" cy="248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A19911-09A4-5C1B-BB13-5273445D1949}"/>
                    </a:ext>
                  </a:extLst>
                </p14:cNvPr>
                <p14:cNvContentPartPr/>
                <p14:nvPr/>
              </p14:nvContentPartPr>
              <p14:xfrm>
                <a:off x="6930315" y="2596110"/>
                <a:ext cx="176437" cy="217216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A19911-09A4-5C1B-BB13-5273445D194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21673" y="2587104"/>
                  <a:ext cx="194081" cy="234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9FE6DB-0861-31B2-8129-DEE997FD7133}"/>
                    </a:ext>
                  </a:extLst>
                </p14:cNvPr>
                <p14:cNvContentPartPr/>
                <p14:nvPr/>
              </p14:nvContentPartPr>
              <p14:xfrm>
                <a:off x="7277134" y="2651020"/>
                <a:ext cx="132429" cy="21398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9FE6DB-0861-31B2-8129-DEE997FD71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68497" y="2642104"/>
                  <a:ext cx="150062" cy="38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1489F3-C074-7FC7-660A-71E58D43AF98}"/>
                    </a:ext>
                  </a:extLst>
                </p14:cNvPr>
                <p14:cNvContentPartPr/>
                <p14:nvPr/>
              </p14:nvContentPartPr>
              <p14:xfrm>
                <a:off x="7479008" y="2477005"/>
                <a:ext cx="245479" cy="322595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1489F3-C074-7FC7-660A-71E58D43AF9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70010" y="2468364"/>
                  <a:ext cx="263116" cy="340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327EAD-9B24-146E-EA1A-8F80D23F00F1}"/>
                    </a:ext>
                  </a:extLst>
                </p14:cNvPr>
                <p14:cNvContentPartPr/>
                <p14:nvPr/>
              </p14:nvContentPartPr>
              <p14:xfrm>
                <a:off x="7757190" y="2382124"/>
                <a:ext cx="115068" cy="427569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327EAD-9B24-146E-EA1A-8F80D23F00F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48200" y="2373486"/>
                  <a:ext cx="132688" cy="445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99C47F-0195-3CE1-85DD-DA4C78B1B547}"/>
                    </a:ext>
                  </a:extLst>
                </p14:cNvPr>
                <p14:cNvContentPartPr/>
                <p14:nvPr/>
              </p14:nvContentPartPr>
              <p14:xfrm>
                <a:off x="7920304" y="2531107"/>
                <a:ext cx="62581" cy="187339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99C47F-0195-3CE1-85DD-DA4C78B1B5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11261" y="2522100"/>
                  <a:ext cx="80306" cy="204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BB5ACE-31D4-ABC5-4382-7C3FF4C7FECE}"/>
                    </a:ext>
                  </a:extLst>
                </p14:cNvPr>
                <p14:cNvContentPartPr/>
                <p14:nvPr/>
              </p14:nvContentPartPr>
              <p14:xfrm>
                <a:off x="7905769" y="2541604"/>
                <a:ext cx="140908" cy="14736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BB5ACE-31D4-ABC5-4382-7C3FF4C7FE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96783" y="2532596"/>
                  <a:ext cx="158522" cy="16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FEDD9F-A4F5-58B3-4AAD-82AC42369548}"/>
                    </a:ext>
                  </a:extLst>
                </p14:cNvPr>
                <p14:cNvContentPartPr/>
                <p14:nvPr/>
              </p14:nvContentPartPr>
              <p14:xfrm>
                <a:off x="8106431" y="2521416"/>
                <a:ext cx="35530" cy="11951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FEDD9F-A4F5-58B3-4AAD-82AC423695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97818" y="2512390"/>
                  <a:ext cx="53116" cy="137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9AAE29-10FA-B40D-5452-7C204D782BE1}"/>
                    </a:ext>
                  </a:extLst>
                </p14:cNvPr>
                <p14:cNvContentPartPr/>
                <p14:nvPr/>
              </p14:nvContentPartPr>
              <p14:xfrm>
                <a:off x="8083418" y="2569463"/>
                <a:ext cx="116683" cy="3431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9AAE29-10FA-B40D-5452-7C204D782B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74775" y="2560432"/>
                  <a:ext cx="134330" cy="5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C696268-B195-FD1F-6DC3-00A13F072577}"/>
                    </a:ext>
                  </a:extLst>
                </p14:cNvPr>
                <p14:cNvContentPartPr/>
                <p14:nvPr/>
              </p14:nvContentPartPr>
              <p14:xfrm>
                <a:off x="8178299" y="2374453"/>
                <a:ext cx="233366" cy="343185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696268-B195-FD1F-6DC3-00A13F07257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69656" y="2365450"/>
                  <a:ext cx="251013" cy="360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448E1F-DABC-489C-4B5F-78784C1ACFCF}"/>
                    </a:ext>
                  </a:extLst>
                </p14:cNvPr>
                <p14:cNvContentPartPr/>
                <p14:nvPr/>
              </p14:nvContentPartPr>
              <p14:xfrm>
                <a:off x="8391881" y="2286032"/>
                <a:ext cx="78327" cy="572111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448E1F-DABC-489C-4B5F-78784C1ACF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83258" y="2277391"/>
                  <a:ext cx="95933" cy="58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32DAAB-EFC1-22E3-6077-6E053156EF13}"/>
                    </a:ext>
                  </a:extLst>
                </p14:cNvPr>
                <p14:cNvContentPartPr/>
                <p14:nvPr/>
              </p14:nvContentPartPr>
              <p14:xfrm>
                <a:off x="6648500" y="2882771"/>
                <a:ext cx="1975132" cy="142927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32DAAB-EFC1-22E3-6077-6E053156EF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39499" y="2874131"/>
                  <a:ext cx="1992774" cy="160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AAAE7A-C619-FA62-0840-F2DD218E2DF6}"/>
                    </a:ext>
                  </a:extLst>
                </p14:cNvPr>
                <p14:cNvContentPartPr/>
                <p14:nvPr/>
              </p14:nvContentPartPr>
              <p14:xfrm>
                <a:off x="6849970" y="3098372"/>
                <a:ext cx="237404" cy="276163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AAAE7A-C619-FA62-0840-F2DD218E2D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40977" y="3089371"/>
                  <a:ext cx="255029" cy="293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C0DECC-CE36-7D53-2ABB-453AA9865DC4}"/>
                    </a:ext>
                  </a:extLst>
                </p14:cNvPr>
                <p14:cNvContentPartPr/>
                <p14:nvPr/>
              </p14:nvContentPartPr>
              <p14:xfrm>
                <a:off x="7121691" y="3073340"/>
                <a:ext cx="126776" cy="340359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C0DECC-CE36-7D53-2ABB-453AA9865D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12687" y="3064336"/>
                  <a:ext cx="144424" cy="358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7F398C-5A68-5D59-9E08-4ED00D6B14AD}"/>
                    </a:ext>
                  </a:extLst>
                </p14:cNvPr>
                <p14:cNvContentPartPr/>
                <p14:nvPr/>
              </p14:nvContentPartPr>
              <p14:xfrm>
                <a:off x="7304589" y="3113311"/>
                <a:ext cx="58543" cy="207526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7F398C-5A68-5D59-9E08-4ED00D6B14A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95610" y="3104664"/>
                  <a:ext cx="76142" cy="225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15DAC9-B6AD-36A9-CF33-46C713E67076}"/>
                    </a:ext>
                  </a:extLst>
                </p14:cNvPr>
                <p14:cNvContentPartPr/>
                <p14:nvPr/>
              </p14:nvContentPartPr>
              <p14:xfrm>
                <a:off x="7264618" y="3136324"/>
                <a:ext cx="129603" cy="188146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15DAC9-B6AD-36A9-CF33-46C713E670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55978" y="3127313"/>
                  <a:ext cx="147243" cy="205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970884-54C3-6F5A-C378-56E0E42337EC}"/>
                    </a:ext>
                  </a:extLst>
                </p14:cNvPr>
                <p14:cNvContentPartPr/>
                <p14:nvPr/>
              </p14:nvContentPartPr>
              <p14:xfrm>
                <a:off x="7465280" y="3109273"/>
                <a:ext cx="58947" cy="18209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970884-54C3-6F5A-C378-56E0E42337E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56294" y="3100276"/>
                  <a:ext cx="76559" cy="199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34CC00-DB4D-EE46-BDEE-AD2748F75E42}"/>
                    </a:ext>
                  </a:extLst>
                </p14:cNvPr>
                <p14:cNvContentPartPr/>
                <p14:nvPr/>
              </p14:nvContentPartPr>
              <p14:xfrm>
                <a:off x="7398259" y="3192445"/>
                <a:ext cx="156654" cy="1251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34CC00-DB4D-EE46-BDEE-AD2748F75E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89277" y="3183863"/>
                  <a:ext cx="174260" cy="30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19E7A0-AB51-3C62-A0C8-B2F9A879C594}"/>
                    </a:ext>
                  </a:extLst>
                </p14:cNvPr>
                <p14:cNvContentPartPr/>
                <p14:nvPr/>
              </p14:nvContentPartPr>
              <p14:xfrm>
                <a:off x="7574292" y="3089086"/>
                <a:ext cx="250727" cy="205508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19E7A0-AB51-3C62-A0C8-B2F9A879C5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65286" y="3080448"/>
                  <a:ext cx="268379" cy="223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679200-182C-E830-FB00-D60D4E996B9D}"/>
                    </a:ext>
                  </a:extLst>
                </p14:cNvPr>
                <p14:cNvContentPartPr/>
                <p14:nvPr/>
              </p14:nvContentPartPr>
              <p14:xfrm>
                <a:off x="7805639" y="3022064"/>
                <a:ext cx="106993" cy="312904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679200-182C-E830-FB00-D60D4E996B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96633" y="3013062"/>
                  <a:ext cx="124645" cy="33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2CC8E9-BC52-71D4-266B-0C48F0DAA5EC}"/>
                    </a:ext>
                  </a:extLst>
                </p14:cNvPr>
                <p14:cNvContentPartPr/>
                <p14:nvPr/>
              </p14:nvContentPartPr>
              <p14:xfrm>
                <a:off x="7989345" y="3052344"/>
                <a:ext cx="133237" cy="28746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2CC8E9-BC52-71D4-266B-0C48F0DAA5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80703" y="3043698"/>
                  <a:ext cx="150882" cy="305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BAD8713-7494-38F5-3516-7782FF9C7574}"/>
                    </a:ext>
                  </a:extLst>
                </p14:cNvPr>
                <p14:cNvContentPartPr/>
                <p14:nvPr/>
              </p14:nvContentPartPr>
              <p14:xfrm>
                <a:off x="8157304" y="3071724"/>
                <a:ext cx="31089" cy="23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BAD8713-7494-38F5-3516-7782FF9C75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48628" y="3062719"/>
                  <a:ext cx="48803" cy="254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064F20-6476-9923-9C45-6AA558398A42}"/>
                    </a:ext>
                  </a:extLst>
                </p14:cNvPr>
                <p14:cNvContentPartPr/>
                <p14:nvPr/>
              </p14:nvContentPartPr>
              <p14:xfrm>
                <a:off x="8122178" y="3101198"/>
                <a:ext cx="150194" cy="171189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064F20-6476-9923-9C45-6AA558398A4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13174" y="3092567"/>
                  <a:ext cx="167843" cy="188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C40542-3EF9-A7AB-3224-F8A868DAE009}"/>
                    </a:ext>
                  </a:extLst>
                </p14:cNvPr>
                <p14:cNvContentPartPr/>
                <p14:nvPr/>
              </p14:nvContentPartPr>
              <p14:xfrm>
                <a:off x="8234419" y="3011566"/>
                <a:ext cx="153827" cy="307656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C40542-3EF9-A7AB-3224-F8A868DAE00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25793" y="3002560"/>
                  <a:ext cx="171438" cy="3253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5DED14C-4228-D4CD-54CB-D743CC873129}"/>
              </a:ext>
            </a:extLst>
          </p:cNvPr>
          <p:cNvGrpSpPr/>
          <p:nvPr/>
        </p:nvGrpSpPr>
        <p:grpSpPr>
          <a:xfrm>
            <a:off x="6606818" y="1822909"/>
            <a:ext cx="1503720" cy="515160"/>
            <a:chOff x="6606818" y="1822909"/>
            <a:chExt cx="15037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07A7D3E-F2D2-530A-BE60-FB95E3709B6B}"/>
                    </a:ext>
                  </a:extLst>
                </p14:cNvPr>
                <p14:cNvContentPartPr/>
                <p14:nvPr/>
              </p14:nvContentPartPr>
              <p14:xfrm>
                <a:off x="6606818" y="2143669"/>
                <a:ext cx="192600" cy="194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07A7D3E-F2D2-530A-BE60-FB95E3709B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97818" y="2135029"/>
                  <a:ext cx="210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B0D41F-5483-0353-70B7-752FC7F6C7E4}"/>
                    </a:ext>
                  </a:extLst>
                </p14:cNvPr>
                <p14:cNvContentPartPr/>
                <p14:nvPr/>
              </p14:nvContentPartPr>
              <p14:xfrm>
                <a:off x="6887618" y="2145109"/>
                <a:ext cx="46800" cy="16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B0D41F-5483-0353-70B7-752FC7F6C7E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78978" y="2136109"/>
                  <a:ext cx="64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177861-93DF-6BB0-D621-424E11383960}"/>
                    </a:ext>
                  </a:extLst>
                </p14:cNvPr>
                <p14:cNvContentPartPr/>
                <p14:nvPr/>
              </p14:nvContentPartPr>
              <p14:xfrm>
                <a:off x="6831458" y="2164549"/>
                <a:ext cx="167400" cy="142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177861-93DF-6BB0-D621-424E1138396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22458" y="2155549"/>
                  <a:ext cx="185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72302E-8F74-4A06-4797-E2995405C823}"/>
                    </a:ext>
                  </a:extLst>
                </p14:cNvPr>
                <p14:cNvContentPartPr/>
                <p14:nvPr/>
              </p14:nvContentPartPr>
              <p14:xfrm>
                <a:off x="7114418" y="2192269"/>
                <a:ext cx="102240" cy="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72302E-8F74-4A06-4797-E2995405C82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05418" y="2183629"/>
                  <a:ext cx="11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93799D-901D-9745-1FD5-D17713868CF3}"/>
                    </a:ext>
                  </a:extLst>
                </p14:cNvPr>
                <p14:cNvContentPartPr/>
                <p14:nvPr/>
              </p14:nvContentPartPr>
              <p14:xfrm>
                <a:off x="7227458" y="1994989"/>
                <a:ext cx="192240" cy="220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93799D-901D-9745-1FD5-D17713868CF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18458" y="1985989"/>
                  <a:ext cx="209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7D587D-222C-9FCA-5EAB-1016AAAB3278}"/>
                    </a:ext>
                  </a:extLst>
                </p14:cNvPr>
                <p14:cNvContentPartPr/>
                <p14:nvPr/>
              </p14:nvContentPartPr>
              <p14:xfrm>
                <a:off x="7493498" y="2010469"/>
                <a:ext cx="60840" cy="19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7D587D-222C-9FCA-5EAB-1016AAAB327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84858" y="2001829"/>
                  <a:ext cx="7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252ED5F-71AD-31B3-6ACF-9B219B513385}"/>
                    </a:ext>
                  </a:extLst>
                </p14:cNvPr>
                <p14:cNvContentPartPr/>
                <p14:nvPr/>
              </p14:nvContentPartPr>
              <p14:xfrm>
                <a:off x="7427978" y="2058349"/>
                <a:ext cx="142560" cy="13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252ED5F-71AD-31B3-6ACF-9B219B5133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18978" y="2049709"/>
                  <a:ext cx="160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9F635F-BE70-2827-BB90-B0101F5924F8}"/>
                    </a:ext>
                  </a:extLst>
                </p14:cNvPr>
                <p14:cNvContentPartPr/>
                <p14:nvPr/>
              </p14:nvContentPartPr>
              <p14:xfrm>
                <a:off x="7634258" y="2067709"/>
                <a:ext cx="11628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9F635F-BE70-2827-BB90-B0101F5924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25258" y="2059069"/>
                  <a:ext cx="13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19639BD-A95C-DFF2-ED2E-59E2436F8389}"/>
                    </a:ext>
                  </a:extLst>
                </p14:cNvPr>
                <p14:cNvContentPartPr/>
                <p14:nvPr/>
              </p14:nvContentPartPr>
              <p14:xfrm>
                <a:off x="7746578" y="1857829"/>
                <a:ext cx="187560" cy="30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19639BD-A95C-DFF2-ED2E-59E2436F83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37578" y="1848829"/>
                  <a:ext cx="2052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F7504E-FB2F-99EB-2AF1-7D13EA6C451D}"/>
                    </a:ext>
                  </a:extLst>
                </p14:cNvPr>
                <p14:cNvContentPartPr/>
                <p14:nvPr/>
              </p14:nvContentPartPr>
              <p14:xfrm>
                <a:off x="7930178" y="1822909"/>
                <a:ext cx="180360" cy="323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F7504E-FB2F-99EB-2AF1-7D13EA6C45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21178" y="1813909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77DEC2F-2092-F1A5-A57A-11AA291531CE}"/>
                  </a:ext>
                </a:extLst>
              </p14:cNvPr>
              <p14:cNvContentPartPr/>
              <p14:nvPr/>
            </p14:nvContentPartPr>
            <p14:xfrm>
              <a:off x="6664058" y="2635429"/>
              <a:ext cx="1804680" cy="986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77DEC2F-2092-F1A5-A57A-11AA291531C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55058" y="2626429"/>
                <a:ext cx="1822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0A0EAEF-C9B2-7EB1-3FAE-CF5C31492C84}"/>
                  </a:ext>
                </a:extLst>
              </p14:cNvPr>
              <p14:cNvContentPartPr/>
              <p14:nvPr/>
            </p14:nvContentPartPr>
            <p14:xfrm>
              <a:off x="6684578" y="2097949"/>
              <a:ext cx="269280" cy="372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0A0EAEF-C9B2-7EB1-3FAE-CF5C31492C8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675938" y="2089309"/>
                <a:ext cx="2869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E2BC06B-D12D-CE9A-EA1E-3ADD5827D093}"/>
                  </a:ext>
                </a:extLst>
              </p14:cNvPr>
              <p14:cNvContentPartPr/>
              <p14:nvPr/>
            </p14:nvContentPartPr>
            <p14:xfrm>
              <a:off x="7224218" y="1939189"/>
              <a:ext cx="340920" cy="451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E2BC06B-D12D-CE9A-EA1E-3ADD5827D09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215218" y="1930549"/>
                <a:ext cx="35856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0422A48-5D01-ABCF-9EC4-08F9C303FC95}"/>
              </a:ext>
            </a:extLst>
          </p:cNvPr>
          <p:cNvGrpSpPr/>
          <p:nvPr/>
        </p:nvGrpSpPr>
        <p:grpSpPr>
          <a:xfrm>
            <a:off x="7035218" y="1526989"/>
            <a:ext cx="560880" cy="272160"/>
            <a:chOff x="7035218" y="1526989"/>
            <a:chExt cx="5608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FE9813-9956-D7C1-DFBD-592C0E2B4C08}"/>
                    </a:ext>
                  </a:extLst>
                </p14:cNvPr>
                <p14:cNvContentPartPr/>
                <p14:nvPr/>
              </p14:nvContentPartPr>
              <p14:xfrm>
                <a:off x="7035218" y="1696549"/>
                <a:ext cx="174960" cy="1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FE9813-9956-D7C1-DFBD-592C0E2B4C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26218" y="1687549"/>
                  <a:ext cx="192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F1416D-BD20-9BAA-96D6-51287EC17B9D}"/>
                    </a:ext>
                  </a:extLst>
                </p14:cNvPr>
                <p14:cNvContentPartPr/>
                <p14:nvPr/>
              </p14:nvContentPartPr>
              <p14:xfrm>
                <a:off x="7187138" y="1531309"/>
                <a:ext cx="204840" cy="267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F1416D-BD20-9BAA-96D6-51287EC17B9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78498" y="1522669"/>
                  <a:ext cx="222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E6CC5DF-3D06-D88C-773E-6FCA2064B7F8}"/>
                    </a:ext>
                  </a:extLst>
                </p14:cNvPr>
                <p14:cNvContentPartPr/>
                <p14:nvPr/>
              </p14:nvContentPartPr>
              <p14:xfrm>
                <a:off x="7367138" y="1526989"/>
                <a:ext cx="228960" cy="239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E6CC5DF-3D06-D88C-773E-6FCA2064B7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58498" y="1517989"/>
                  <a:ext cx="24660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2833751-8649-95D4-EC92-27E20CF66652}"/>
                  </a:ext>
                </a:extLst>
              </p14:cNvPr>
              <p14:cNvContentPartPr/>
              <p14:nvPr/>
            </p14:nvContentPartPr>
            <p14:xfrm>
              <a:off x="7433018" y="1507189"/>
              <a:ext cx="45360" cy="322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2833751-8649-95D4-EC92-27E20CF6665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24378" y="1498189"/>
                <a:ext cx="630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F0958AC-6114-4ACC-30AB-0CE0E1FD0706}"/>
                  </a:ext>
                </a:extLst>
              </p14:cNvPr>
              <p14:cNvContentPartPr/>
              <p14:nvPr/>
            </p14:nvContentPartPr>
            <p14:xfrm>
              <a:off x="6958898" y="3097309"/>
              <a:ext cx="41760" cy="355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F0958AC-6114-4ACC-30AB-0CE0E1FD070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949898" y="3088669"/>
                <a:ext cx="594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DABBC2-26C3-95CC-40FE-20C0C1D32F5F}"/>
              </a:ext>
            </a:extLst>
          </p:cNvPr>
          <p:cNvGrpSpPr/>
          <p:nvPr/>
        </p:nvGrpSpPr>
        <p:grpSpPr>
          <a:xfrm>
            <a:off x="8767898" y="2158789"/>
            <a:ext cx="3033000" cy="1121760"/>
            <a:chOff x="8767898" y="2158789"/>
            <a:chExt cx="3033000" cy="11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33EBE3-F430-8D61-4305-7E3E1A2E717B}"/>
                    </a:ext>
                  </a:extLst>
                </p14:cNvPr>
                <p14:cNvContentPartPr/>
                <p14:nvPr/>
              </p14:nvContentPartPr>
              <p14:xfrm>
                <a:off x="8767898" y="2725789"/>
                <a:ext cx="14436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33EBE3-F430-8D61-4305-7E3E1A2E717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59258" y="2717149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E54E603-8BB6-2EB5-1C47-DAE5E3D887FF}"/>
                    </a:ext>
                  </a:extLst>
                </p14:cNvPr>
                <p14:cNvContentPartPr/>
                <p14:nvPr/>
              </p14:nvContentPartPr>
              <p14:xfrm>
                <a:off x="8794178" y="2952229"/>
                <a:ext cx="173520" cy="1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E54E603-8BB6-2EB5-1C47-DAE5E3D887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785538" y="2943589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5522D3-445E-AEA9-9543-0393CA8D82B7}"/>
                    </a:ext>
                  </a:extLst>
                </p14:cNvPr>
                <p14:cNvContentPartPr/>
                <p14:nvPr/>
              </p14:nvContentPartPr>
              <p14:xfrm>
                <a:off x="9183698" y="2228269"/>
                <a:ext cx="168840" cy="63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5522D3-445E-AEA9-9543-0393CA8D82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74698" y="2219269"/>
                  <a:ext cx="18648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062C5A7-2964-5363-F755-387A0876C2F6}"/>
                    </a:ext>
                  </a:extLst>
                </p14:cNvPr>
                <p14:cNvContentPartPr/>
                <p14:nvPr/>
              </p14:nvContentPartPr>
              <p14:xfrm>
                <a:off x="9401858" y="2718949"/>
                <a:ext cx="31680" cy="8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062C5A7-2964-5363-F755-387A0876C2F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92858" y="2709949"/>
                  <a:ext cx="49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42A5ED-BEBA-BDC4-CE63-7C164C93062C}"/>
                    </a:ext>
                  </a:extLst>
                </p14:cNvPr>
                <p14:cNvContentPartPr/>
                <p14:nvPr/>
              </p14:nvContentPartPr>
              <p14:xfrm>
                <a:off x="9324098" y="2547949"/>
                <a:ext cx="29520" cy="44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42A5ED-BEBA-BDC4-CE63-7C164C9306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315098" y="2538949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B61C845-34C0-6B7A-29E1-861CEB20D2E4}"/>
                    </a:ext>
                  </a:extLst>
                </p14:cNvPr>
                <p14:cNvContentPartPr/>
                <p14:nvPr/>
              </p14:nvContentPartPr>
              <p14:xfrm>
                <a:off x="9515978" y="2692309"/>
                <a:ext cx="201600" cy="139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B61C845-34C0-6B7A-29E1-861CEB20D2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07338" y="2683309"/>
                  <a:ext cx="219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EC7C398-1B4F-398B-6131-27B1F1407B9B}"/>
                    </a:ext>
                  </a:extLst>
                </p14:cNvPr>
                <p14:cNvContentPartPr/>
                <p14:nvPr/>
              </p14:nvContentPartPr>
              <p14:xfrm>
                <a:off x="9040058" y="3013789"/>
                <a:ext cx="268560" cy="26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EC7C398-1B4F-398B-6131-27B1F1407B9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31418" y="3005149"/>
                  <a:ext cx="28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BFEFF4-2AC1-F851-F7C0-EE71D8CDEDAA}"/>
                    </a:ext>
                  </a:extLst>
                </p14:cNvPr>
                <p14:cNvContentPartPr/>
                <p14:nvPr/>
              </p14:nvContentPartPr>
              <p14:xfrm>
                <a:off x="9343538" y="3141589"/>
                <a:ext cx="139680" cy="21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BFEFF4-2AC1-F851-F7C0-EE71D8CDEDA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34898" y="3132949"/>
                  <a:ext cx="157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5A7309-B88B-429D-F1B0-F5504FB8F17F}"/>
                    </a:ext>
                  </a:extLst>
                </p14:cNvPr>
                <p14:cNvContentPartPr/>
                <p14:nvPr/>
              </p14:nvContentPartPr>
              <p14:xfrm>
                <a:off x="9409058" y="3063469"/>
                <a:ext cx="94680" cy="14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5A7309-B88B-429D-F1B0-F5504FB8F17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00058" y="3054829"/>
                  <a:ext cx="11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577E07-4633-C22E-5A8C-0B351644A3FE}"/>
                    </a:ext>
                  </a:extLst>
                </p14:cNvPr>
                <p14:cNvContentPartPr/>
                <p14:nvPr/>
              </p14:nvContentPartPr>
              <p14:xfrm>
                <a:off x="9576818" y="3040429"/>
                <a:ext cx="119880" cy="150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577E07-4633-C22E-5A8C-0B351644A3F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68178" y="3031429"/>
                  <a:ext cx="137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EB7BE5-4EAE-A43B-5D2C-F26118BA87CF}"/>
                    </a:ext>
                  </a:extLst>
                </p14:cNvPr>
                <p14:cNvContentPartPr/>
                <p14:nvPr/>
              </p14:nvContentPartPr>
              <p14:xfrm>
                <a:off x="10116098" y="2471989"/>
                <a:ext cx="285120" cy="14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EB7BE5-4EAE-A43B-5D2C-F26118BA87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107458" y="2463349"/>
                  <a:ext cx="302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70DD8C-C0FA-E24D-51BB-B71581B99ACA}"/>
                    </a:ext>
                  </a:extLst>
                </p14:cNvPr>
                <p14:cNvContentPartPr/>
                <p14:nvPr/>
              </p14:nvContentPartPr>
              <p14:xfrm>
                <a:off x="10439018" y="2158789"/>
                <a:ext cx="268560" cy="411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70DD8C-C0FA-E24D-51BB-B71581B99AC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30018" y="2149789"/>
                  <a:ext cx="286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D15FC2-350B-671D-D856-EA4707A9DB94}"/>
                    </a:ext>
                  </a:extLst>
                </p14:cNvPr>
                <p14:cNvContentPartPr/>
                <p14:nvPr/>
              </p14:nvContentPartPr>
              <p14:xfrm>
                <a:off x="9919538" y="2685829"/>
                <a:ext cx="1881360" cy="41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D15FC2-350B-671D-D856-EA4707A9DB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10538" y="2677189"/>
                  <a:ext cx="18990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ECF5934-83FC-57C4-AED6-41CD79F622A3}"/>
              </a:ext>
            </a:extLst>
          </p:cNvPr>
          <p:cNvGrpSpPr/>
          <p:nvPr/>
        </p:nvGrpSpPr>
        <p:grpSpPr>
          <a:xfrm>
            <a:off x="9986858" y="2876269"/>
            <a:ext cx="1279800" cy="353520"/>
            <a:chOff x="9986858" y="2876269"/>
            <a:chExt cx="12798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6076AE-5979-6B10-C2B2-A979414B8A27}"/>
                    </a:ext>
                  </a:extLst>
                </p14:cNvPr>
                <p14:cNvContentPartPr/>
                <p14:nvPr/>
              </p14:nvContentPartPr>
              <p14:xfrm>
                <a:off x="9986858" y="2910829"/>
                <a:ext cx="122040" cy="31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6076AE-5979-6B10-C2B2-A979414B8A2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77858" y="2902189"/>
                  <a:ext cx="139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1D7C85-AD62-3836-1CE3-184E51EAFF38}"/>
                    </a:ext>
                  </a:extLst>
                </p14:cNvPr>
                <p14:cNvContentPartPr/>
                <p14:nvPr/>
              </p14:nvContentPartPr>
              <p14:xfrm>
                <a:off x="10136258" y="2958709"/>
                <a:ext cx="68040" cy="232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1D7C85-AD62-3836-1CE3-184E51EAFF3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27618" y="2949709"/>
                  <a:ext cx="85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059F2D6-26AC-0C24-FC9D-70A1DF9ADC04}"/>
                    </a:ext>
                  </a:extLst>
                </p14:cNvPr>
                <p14:cNvContentPartPr/>
                <p14:nvPr/>
              </p14:nvContentPartPr>
              <p14:xfrm>
                <a:off x="10066778" y="2970949"/>
                <a:ext cx="171720" cy="20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059F2D6-26AC-0C24-FC9D-70A1DF9ADC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58138" y="2961949"/>
                  <a:ext cx="189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BD14E06-748D-60F8-5AD4-68B47178DDCB}"/>
                    </a:ext>
                  </a:extLst>
                </p14:cNvPr>
                <p14:cNvContentPartPr/>
                <p14:nvPr/>
              </p14:nvContentPartPr>
              <p14:xfrm>
                <a:off x="10270898" y="2965189"/>
                <a:ext cx="83520" cy="176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BD14E06-748D-60F8-5AD4-68B47178DD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61898" y="2956189"/>
                  <a:ext cx="101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E2DC2A-980A-3ED1-878F-9AB49337188F}"/>
                    </a:ext>
                  </a:extLst>
                </p14:cNvPr>
                <p14:cNvContentPartPr/>
                <p14:nvPr/>
              </p14:nvContentPartPr>
              <p14:xfrm>
                <a:off x="10238138" y="3063469"/>
                <a:ext cx="159480" cy="3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E2DC2A-980A-3ED1-878F-9AB49337188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29498" y="3054829"/>
                  <a:ext cx="177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135FFF-D567-E6BE-7FA2-72FBD437C36B}"/>
                    </a:ext>
                  </a:extLst>
                </p14:cNvPr>
                <p14:cNvContentPartPr/>
                <p14:nvPr/>
              </p14:nvContentPartPr>
              <p14:xfrm>
                <a:off x="10389338" y="2923429"/>
                <a:ext cx="218160" cy="199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135FFF-D567-E6BE-7FA2-72FBD437C36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80338" y="2914789"/>
                  <a:ext cx="235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FE515A-AAAB-AFC0-322F-9BA86D6D7005}"/>
                    </a:ext>
                  </a:extLst>
                </p14:cNvPr>
                <p14:cNvContentPartPr/>
                <p14:nvPr/>
              </p14:nvContentPartPr>
              <p14:xfrm>
                <a:off x="10575818" y="2878789"/>
                <a:ext cx="39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FE515A-AAAB-AFC0-322F-9BA86D6D70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66818" y="2870149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F79F19-77ED-2865-0353-697A14B01440}"/>
                    </a:ext>
                  </a:extLst>
                </p14:cNvPr>
                <p14:cNvContentPartPr/>
                <p14:nvPr/>
              </p14:nvContentPartPr>
              <p14:xfrm>
                <a:off x="10579058" y="2879869"/>
                <a:ext cx="127440" cy="277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F79F19-77ED-2865-0353-697A14B014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70418" y="2871229"/>
                  <a:ext cx="145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95CD5A6-AC9B-CDF2-F1E9-2BC27CFCF04F}"/>
                    </a:ext>
                  </a:extLst>
                </p14:cNvPr>
                <p14:cNvContentPartPr/>
                <p14:nvPr/>
              </p14:nvContentPartPr>
              <p14:xfrm>
                <a:off x="10861658" y="2884549"/>
                <a:ext cx="75240" cy="27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95CD5A6-AC9B-CDF2-F1E9-2BC27CFCF0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52658" y="2875909"/>
                  <a:ext cx="92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D94A6C0-626F-C84F-53F9-96307261CC92}"/>
                    </a:ext>
                  </a:extLst>
                </p14:cNvPr>
                <p14:cNvContentPartPr/>
                <p14:nvPr/>
              </p14:nvContentPartPr>
              <p14:xfrm>
                <a:off x="11018978" y="2899669"/>
                <a:ext cx="87120" cy="214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D94A6C0-626F-C84F-53F9-96307261CC9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10338" y="2891029"/>
                  <a:ext cx="104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363660-4B7F-4071-C1DC-C281DFCB84F2}"/>
                    </a:ext>
                  </a:extLst>
                </p14:cNvPr>
                <p14:cNvContentPartPr/>
                <p14:nvPr/>
              </p14:nvContentPartPr>
              <p14:xfrm>
                <a:off x="10954898" y="2933149"/>
                <a:ext cx="194400" cy="172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363660-4B7F-4071-C1DC-C281DFCB84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46258" y="2924509"/>
                  <a:ext cx="21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A2DD2D0-D19A-C259-9B27-5E16E1CE054D}"/>
                    </a:ext>
                  </a:extLst>
                </p14:cNvPr>
                <p14:cNvContentPartPr/>
                <p14:nvPr/>
              </p14:nvContentPartPr>
              <p14:xfrm>
                <a:off x="11121578" y="2876269"/>
                <a:ext cx="145080" cy="272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A2DD2D0-D19A-C259-9B27-5E16E1CE054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12938" y="2867269"/>
                  <a:ext cx="1627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A75C317-8232-0976-7A48-9402A2EC470D}"/>
              </a:ext>
            </a:extLst>
          </p:cNvPr>
          <p:cNvGrpSpPr/>
          <p:nvPr/>
        </p:nvGrpSpPr>
        <p:grpSpPr>
          <a:xfrm>
            <a:off x="118898" y="3294949"/>
            <a:ext cx="11930760" cy="1948680"/>
            <a:chOff x="118898" y="3294949"/>
            <a:chExt cx="11930760" cy="19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5F6BE5-6284-07F0-4C67-C902909FBDCC}"/>
                    </a:ext>
                  </a:extLst>
                </p14:cNvPr>
                <p14:cNvContentPartPr/>
                <p14:nvPr/>
              </p14:nvContentPartPr>
              <p14:xfrm>
                <a:off x="8887418" y="3942229"/>
                <a:ext cx="227160" cy="32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5F6BE5-6284-07F0-4C67-C902909FBDC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878778" y="3933589"/>
                  <a:ext cx="244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6C6163-0E4A-CD6D-0A4A-55BDD02834A7}"/>
                    </a:ext>
                  </a:extLst>
                </p14:cNvPr>
                <p14:cNvContentPartPr/>
                <p14:nvPr/>
              </p14:nvContentPartPr>
              <p14:xfrm>
                <a:off x="8951498" y="4116109"/>
                <a:ext cx="241200" cy="23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6C6163-0E4A-CD6D-0A4A-55BDD02834A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42858" y="4107109"/>
                  <a:ext cx="258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C2E083-7198-B234-8D75-8CBA48CF0522}"/>
                    </a:ext>
                  </a:extLst>
                </p14:cNvPr>
                <p14:cNvContentPartPr/>
                <p14:nvPr/>
              </p14:nvContentPartPr>
              <p14:xfrm>
                <a:off x="9446858" y="3880669"/>
                <a:ext cx="199800" cy="1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C2E083-7198-B234-8D75-8CBA48CF05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38218" y="3871669"/>
                  <a:ext cx="21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223C8FB-3C34-FDEE-037E-62D3C734DA3F}"/>
                    </a:ext>
                  </a:extLst>
                </p14:cNvPr>
                <p14:cNvContentPartPr/>
                <p14:nvPr/>
              </p14:nvContentPartPr>
              <p14:xfrm>
                <a:off x="9673658" y="3635869"/>
                <a:ext cx="289800" cy="351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223C8FB-3C34-FDEE-037E-62D3C734DA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65018" y="3626869"/>
                  <a:ext cx="307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003B1E-F9D0-D3CE-6255-E1050FEE553F}"/>
                    </a:ext>
                  </a:extLst>
                </p14:cNvPr>
                <p14:cNvContentPartPr/>
                <p14:nvPr/>
              </p14:nvContentPartPr>
              <p14:xfrm>
                <a:off x="9334538" y="4065349"/>
                <a:ext cx="1151640" cy="24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003B1E-F9D0-D3CE-6255-E1050FEE553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25538" y="4056349"/>
                  <a:ext cx="116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A751173-A3D6-2637-39DD-C9A6CB62A9EF}"/>
                    </a:ext>
                  </a:extLst>
                </p14:cNvPr>
                <p14:cNvContentPartPr/>
                <p14:nvPr/>
              </p14:nvContentPartPr>
              <p14:xfrm>
                <a:off x="9486458" y="4211149"/>
                <a:ext cx="88560" cy="307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A751173-A3D6-2637-39DD-C9A6CB62A9E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77818" y="4202149"/>
                  <a:ext cx="106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70A991-D593-7895-B784-B56DD39670D9}"/>
                    </a:ext>
                  </a:extLst>
                </p14:cNvPr>
                <p14:cNvContentPartPr/>
                <p14:nvPr/>
              </p14:nvContentPartPr>
              <p14:xfrm>
                <a:off x="9427778" y="4296109"/>
                <a:ext cx="169920" cy="21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70A991-D593-7895-B784-B56DD39670D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18778" y="4287109"/>
                  <a:ext cx="187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5480FC4-37E6-2869-253C-0E27B2C9A61C}"/>
                    </a:ext>
                  </a:extLst>
                </p14:cNvPr>
                <p14:cNvContentPartPr/>
                <p14:nvPr/>
              </p14:nvContentPartPr>
              <p14:xfrm>
                <a:off x="9626858" y="4310149"/>
                <a:ext cx="87120" cy="17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5480FC4-37E6-2869-253C-0E27B2C9A61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18218" y="4301149"/>
                  <a:ext cx="104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E2ECB76-56FB-DBE3-E37D-CD356CE1A4E7}"/>
                    </a:ext>
                  </a:extLst>
                </p14:cNvPr>
                <p14:cNvContentPartPr/>
                <p14:nvPr/>
              </p14:nvContentPartPr>
              <p14:xfrm>
                <a:off x="9576818" y="4376389"/>
                <a:ext cx="169920" cy="1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E2ECB76-56FB-DBE3-E37D-CD356CE1A4E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68178" y="4367749"/>
                  <a:ext cx="18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8E30A4-A99D-F2CA-A869-BF89FC0989FE}"/>
                    </a:ext>
                  </a:extLst>
                </p14:cNvPr>
                <p14:cNvContentPartPr/>
                <p14:nvPr/>
              </p14:nvContentPartPr>
              <p14:xfrm>
                <a:off x="9775898" y="4289989"/>
                <a:ext cx="172440" cy="181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8E30A4-A99D-F2CA-A869-BF89FC0989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66898" y="4280989"/>
                  <a:ext cx="190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A7467C-7565-FF8D-9162-E9DE8149E092}"/>
                    </a:ext>
                  </a:extLst>
                </p14:cNvPr>
                <p14:cNvContentPartPr/>
                <p14:nvPr/>
              </p14:nvContentPartPr>
              <p14:xfrm>
                <a:off x="9969578" y="4182349"/>
                <a:ext cx="62640" cy="320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A7467C-7565-FF8D-9162-E9DE8149E09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60938" y="4173709"/>
                  <a:ext cx="80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9967900-C066-8E48-745F-806AB3294910}"/>
                    </a:ext>
                  </a:extLst>
                </p14:cNvPr>
                <p14:cNvContentPartPr/>
                <p14:nvPr/>
              </p14:nvContentPartPr>
              <p14:xfrm>
                <a:off x="9330938" y="4162549"/>
                <a:ext cx="121680" cy="46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9967900-C066-8E48-745F-806AB329491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21938" y="4153909"/>
                  <a:ext cx="1393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4D25B5-84EC-AD8E-F6A1-B4AB73F75987}"/>
                    </a:ext>
                  </a:extLst>
                </p14:cNvPr>
                <p14:cNvContentPartPr/>
                <p14:nvPr/>
              </p14:nvContentPartPr>
              <p14:xfrm>
                <a:off x="10105298" y="4149589"/>
                <a:ext cx="106920" cy="37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4D25B5-84EC-AD8E-F6A1-B4AB73F7598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96658" y="4140949"/>
                  <a:ext cx="124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DECF55F-6ECC-BB42-F573-6916961480C2}"/>
                    </a:ext>
                  </a:extLst>
                </p14:cNvPr>
                <p14:cNvContentPartPr/>
                <p14:nvPr/>
              </p14:nvContentPartPr>
              <p14:xfrm>
                <a:off x="10255778" y="4220869"/>
                <a:ext cx="71280" cy="23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DECF55F-6ECC-BB42-F573-6916961480C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46778" y="4211869"/>
                  <a:ext cx="8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EFC7F63-0A06-D2A9-97F4-EC9DAB38D47A}"/>
                    </a:ext>
                  </a:extLst>
                </p14:cNvPr>
                <p14:cNvContentPartPr/>
                <p14:nvPr/>
              </p14:nvContentPartPr>
              <p14:xfrm>
                <a:off x="10198538" y="4224109"/>
                <a:ext cx="178560" cy="191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EFC7F63-0A06-D2A9-97F4-EC9DAB38D47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189898" y="4215109"/>
                  <a:ext cx="196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76A5B4E-EAA9-2C9E-9E1A-955B338ADD55}"/>
                    </a:ext>
                  </a:extLst>
                </p14:cNvPr>
                <p14:cNvContentPartPr/>
                <p14:nvPr/>
              </p14:nvContentPartPr>
              <p14:xfrm>
                <a:off x="10369898" y="4151029"/>
                <a:ext cx="80280" cy="372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76A5B4E-EAA9-2C9E-9E1A-955B338ADD5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61258" y="4142029"/>
                  <a:ext cx="97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CA41B1-F6F0-C4D1-D38A-EC8B929D5C84}"/>
                    </a:ext>
                  </a:extLst>
                </p14:cNvPr>
                <p14:cNvContentPartPr/>
                <p14:nvPr/>
              </p14:nvContentPartPr>
              <p14:xfrm>
                <a:off x="10667618" y="3989389"/>
                <a:ext cx="1389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CA41B1-F6F0-C4D1-D38A-EC8B929D5C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658978" y="3980749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22F402-7307-1A31-3194-1FD8D97C9C6B}"/>
                    </a:ext>
                  </a:extLst>
                </p14:cNvPr>
                <p14:cNvContentPartPr/>
                <p14:nvPr/>
              </p14:nvContentPartPr>
              <p14:xfrm>
                <a:off x="10690298" y="4106749"/>
                <a:ext cx="131400" cy="3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22F402-7307-1A31-3194-1FD8D97C9C6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81658" y="4097749"/>
                  <a:ext cx="149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94D8CD4-2B1C-2CA5-88CA-CA3BFFCB4D96}"/>
                    </a:ext>
                  </a:extLst>
                </p14:cNvPr>
                <p14:cNvContentPartPr/>
                <p14:nvPr/>
              </p14:nvContentPartPr>
              <p14:xfrm>
                <a:off x="11033018" y="3815869"/>
                <a:ext cx="291240" cy="16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94D8CD4-2B1C-2CA5-88CA-CA3BFFCB4D9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4378" y="3806869"/>
                  <a:ext cx="30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EEBD4B-53BD-198C-587E-215F180986A3}"/>
                    </a:ext>
                  </a:extLst>
                </p14:cNvPr>
                <p14:cNvContentPartPr/>
                <p14:nvPr/>
              </p14:nvContentPartPr>
              <p14:xfrm>
                <a:off x="11386178" y="3560989"/>
                <a:ext cx="232200" cy="37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EEBD4B-53BD-198C-587E-215F180986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377538" y="3552349"/>
                  <a:ext cx="249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D0608B-A5C0-D28C-2107-A8F3BC89AFF9}"/>
                    </a:ext>
                  </a:extLst>
                </p14:cNvPr>
                <p14:cNvContentPartPr/>
                <p14:nvPr/>
              </p14:nvContentPartPr>
              <p14:xfrm>
                <a:off x="11129858" y="4059589"/>
                <a:ext cx="682560" cy="2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D0608B-A5C0-D28C-2107-A8F3BC89AF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20858" y="4050949"/>
                  <a:ext cx="700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1716091-49FB-72D1-7245-D5D88181D93A}"/>
                    </a:ext>
                  </a:extLst>
                </p14:cNvPr>
                <p14:cNvContentPartPr/>
                <p14:nvPr/>
              </p14:nvContentPartPr>
              <p14:xfrm>
                <a:off x="11377898" y="4221589"/>
                <a:ext cx="123120" cy="313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1716091-49FB-72D1-7245-D5D88181D93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368898" y="4212949"/>
                  <a:ext cx="140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B0A133C-1196-3BF3-2EF6-2294ADAA128B}"/>
                    </a:ext>
                  </a:extLst>
                </p14:cNvPr>
                <p14:cNvContentPartPr/>
                <p14:nvPr/>
              </p14:nvContentPartPr>
              <p14:xfrm>
                <a:off x="11375738" y="4273429"/>
                <a:ext cx="168840" cy="24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B0A133C-1196-3BF3-2EF6-2294ADAA12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66738" y="4264429"/>
                  <a:ext cx="186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4D3E64A-F06D-0BA8-81FD-20E54AEF4FE2}"/>
                    </a:ext>
                  </a:extLst>
                </p14:cNvPr>
                <p14:cNvContentPartPr/>
                <p14:nvPr/>
              </p14:nvContentPartPr>
              <p14:xfrm>
                <a:off x="11569778" y="4225549"/>
                <a:ext cx="107640" cy="145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4D3E64A-F06D-0BA8-81FD-20E54AEF4FE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60778" y="4216549"/>
                  <a:ext cx="125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63CDE1E-BE01-92F7-817A-AA624A2B4D35}"/>
                    </a:ext>
                  </a:extLst>
                </p14:cNvPr>
                <p14:cNvContentPartPr/>
                <p14:nvPr/>
              </p14:nvContentPartPr>
              <p14:xfrm>
                <a:off x="10894418" y="3294949"/>
                <a:ext cx="1045800" cy="1500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63CDE1E-BE01-92F7-817A-AA624A2B4D3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85418" y="3286309"/>
                  <a:ext cx="1063440" cy="15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CB87D04-1584-6D38-0085-13D70BE74B7F}"/>
                    </a:ext>
                  </a:extLst>
                </p14:cNvPr>
                <p14:cNvContentPartPr/>
                <p14:nvPr/>
              </p14:nvContentPartPr>
              <p14:xfrm>
                <a:off x="10892258" y="3381709"/>
                <a:ext cx="596880" cy="10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CB87D04-1584-6D38-0085-13D70BE74B7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883258" y="3373069"/>
                  <a:ext cx="61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8FE9361-F2C9-91B4-B1B9-3CFABFBBE3F3}"/>
                    </a:ext>
                  </a:extLst>
                </p14:cNvPr>
                <p14:cNvContentPartPr/>
                <p14:nvPr/>
              </p14:nvContentPartPr>
              <p14:xfrm>
                <a:off x="118898" y="3782389"/>
                <a:ext cx="11930760" cy="146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8FE9361-F2C9-91B4-B1B9-3CFABFBBE3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9898" y="3773389"/>
                  <a:ext cx="11948400" cy="147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42E1C2F-2AF9-D6EC-E8BA-5935AAA6BAA9}"/>
              </a:ext>
            </a:extLst>
          </p:cNvPr>
          <p:cNvGrpSpPr/>
          <p:nvPr/>
        </p:nvGrpSpPr>
        <p:grpSpPr>
          <a:xfrm>
            <a:off x="150938" y="4201069"/>
            <a:ext cx="2376360" cy="1505160"/>
            <a:chOff x="150938" y="4201069"/>
            <a:chExt cx="2376360" cy="15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CA95674-D5FA-E320-6409-689AAD9DF7D1}"/>
                    </a:ext>
                  </a:extLst>
                </p14:cNvPr>
                <p14:cNvContentPartPr/>
                <p14:nvPr/>
              </p14:nvContentPartPr>
              <p14:xfrm>
                <a:off x="249938" y="4304029"/>
                <a:ext cx="197640" cy="491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CA95674-D5FA-E320-6409-689AAD9DF7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1298" y="4295389"/>
                  <a:ext cx="215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9AE188-4A8F-31F3-1B80-216568C80421}"/>
                    </a:ext>
                  </a:extLst>
                </p14:cNvPr>
                <p14:cNvContentPartPr/>
                <p14:nvPr/>
              </p14:nvContentPartPr>
              <p14:xfrm>
                <a:off x="362978" y="4386829"/>
                <a:ext cx="190440" cy="29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9AE188-4A8F-31F3-1B80-216568C8042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4338" y="4377829"/>
                  <a:ext cx="208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A7DEA4B-A779-08BA-CE22-A23A0306FD80}"/>
                    </a:ext>
                  </a:extLst>
                </p14:cNvPr>
                <p14:cNvContentPartPr/>
                <p14:nvPr/>
              </p14:nvContentPartPr>
              <p14:xfrm>
                <a:off x="572138" y="4538389"/>
                <a:ext cx="68040" cy="188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A7DEA4B-A779-08BA-CE22-A23A0306FD8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3498" y="4529749"/>
                  <a:ext cx="85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E7C438A-E3E9-AAB6-5F49-5276A8039290}"/>
                    </a:ext>
                  </a:extLst>
                </p14:cNvPr>
                <p14:cNvContentPartPr/>
                <p14:nvPr/>
              </p14:nvContentPartPr>
              <p14:xfrm>
                <a:off x="560978" y="4312669"/>
                <a:ext cx="187560" cy="270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E7C438A-E3E9-AAB6-5F49-5276A803929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52338" y="4304029"/>
                  <a:ext cx="205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311D43B-51F3-E62A-5766-9A8FED9F1A92}"/>
                    </a:ext>
                  </a:extLst>
                </p14:cNvPr>
                <p14:cNvContentPartPr/>
                <p14:nvPr/>
              </p14:nvContentPartPr>
              <p14:xfrm>
                <a:off x="586178" y="4201069"/>
                <a:ext cx="280800" cy="478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311D43B-51F3-E62A-5766-9A8FED9F1A9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7178" y="4192069"/>
                  <a:ext cx="2984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DE6059E-9893-4563-D046-B8AF737E6F81}"/>
                    </a:ext>
                  </a:extLst>
                </p14:cNvPr>
                <p14:cNvContentPartPr/>
                <p14:nvPr/>
              </p14:nvContentPartPr>
              <p14:xfrm>
                <a:off x="150938" y="5329309"/>
                <a:ext cx="366120" cy="36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DE6059E-9893-4563-D046-B8AF737E6F8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2298" y="5320309"/>
                  <a:ext cx="383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9AAF4D7-8E2F-E1E3-07A2-A2A1A33D3CE6}"/>
                    </a:ext>
                  </a:extLst>
                </p14:cNvPr>
                <p14:cNvContentPartPr/>
                <p14:nvPr/>
              </p14:nvContentPartPr>
              <p14:xfrm>
                <a:off x="470618" y="5296909"/>
                <a:ext cx="276120" cy="409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9AAF4D7-8E2F-E1E3-07A2-A2A1A33D3C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1978" y="5288269"/>
                  <a:ext cx="29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16DE5C5-E588-48A9-BC7B-E0313F406CB0}"/>
                    </a:ext>
                  </a:extLst>
                </p14:cNvPr>
                <p14:cNvContentPartPr/>
                <p14:nvPr/>
              </p14:nvContentPartPr>
              <p14:xfrm>
                <a:off x="602018" y="5492389"/>
                <a:ext cx="121680" cy="70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16DE5C5-E588-48A9-BC7B-E0313F406C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93018" y="5483389"/>
                  <a:ext cx="139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2698CCD-0CBB-BF0E-58FC-A900062EC7F5}"/>
                    </a:ext>
                  </a:extLst>
                </p14:cNvPr>
                <p14:cNvContentPartPr/>
                <p14:nvPr/>
              </p14:nvContentPartPr>
              <p14:xfrm>
                <a:off x="743858" y="5414629"/>
                <a:ext cx="275400" cy="18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2698CCD-0CBB-BF0E-58FC-A900062EC7F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218" y="5405629"/>
                  <a:ext cx="293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2CF0AE6-4EF8-DF79-C476-FF2D032D819E}"/>
                    </a:ext>
                  </a:extLst>
                </p14:cNvPr>
                <p14:cNvContentPartPr/>
                <p14:nvPr/>
              </p14:nvContentPartPr>
              <p14:xfrm>
                <a:off x="856538" y="5116189"/>
                <a:ext cx="133200" cy="89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2CF0AE6-4EF8-DF79-C476-FF2D032D819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7898" y="5107549"/>
                  <a:ext cx="150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1C2E9A0-3B96-57C0-D9EA-21C39279CE84}"/>
                    </a:ext>
                  </a:extLst>
                </p14:cNvPr>
                <p14:cNvContentPartPr/>
                <p14:nvPr/>
              </p14:nvContentPartPr>
              <p14:xfrm>
                <a:off x="941138" y="5248669"/>
                <a:ext cx="111240" cy="59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1C2E9A0-3B96-57C0-D9EA-21C39279CE8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32138" y="5240029"/>
                  <a:ext cx="12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C4283BB-1C59-2E09-E734-913CC484E09C}"/>
                    </a:ext>
                  </a:extLst>
                </p14:cNvPr>
                <p14:cNvContentPartPr/>
                <p14:nvPr/>
              </p14:nvContentPartPr>
              <p14:xfrm>
                <a:off x="1147418" y="4887589"/>
                <a:ext cx="163080" cy="86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C4283BB-1C59-2E09-E734-913CC484E09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8418" y="4878589"/>
                  <a:ext cx="18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2758182-73A8-3E80-1E4B-B202E1A33FCD}"/>
                    </a:ext>
                  </a:extLst>
                </p14:cNvPr>
                <p14:cNvContentPartPr/>
                <p14:nvPr/>
              </p14:nvContentPartPr>
              <p14:xfrm>
                <a:off x="1242818" y="4622989"/>
                <a:ext cx="332640" cy="273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2758182-73A8-3E80-1E4B-B202E1A33F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33818" y="4614349"/>
                  <a:ext cx="350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58C688D-A11F-1772-118B-1A88E5D4292A}"/>
                    </a:ext>
                  </a:extLst>
                </p14:cNvPr>
                <p14:cNvContentPartPr/>
                <p14:nvPr/>
              </p14:nvContentPartPr>
              <p14:xfrm>
                <a:off x="1284578" y="4817389"/>
                <a:ext cx="477720" cy="342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58C688D-A11F-1772-118B-1A88E5D4292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275938" y="4808749"/>
                  <a:ext cx="495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3E5966-D1AC-E2B4-452B-E5180A849E8C}"/>
                    </a:ext>
                  </a:extLst>
                </p14:cNvPr>
                <p14:cNvContentPartPr/>
                <p14:nvPr/>
              </p14:nvContentPartPr>
              <p14:xfrm>
                <a:off x="1472498" y="5162989"/>
                <a:ext cx="209880" cy="292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3E5966-D1AC-E2B4-452B-E5180A849E8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63858" y="5153989"/>
                  <a:ext cx="227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27B190-07BF-864E-332D-87956D83BE7F}"/>
                    </a:ext>
                  </a:extLst>
                </p14:cNvPr>
                <p14:cNvContentPartPr/>
                <p14:nvPr/>
              </p14:nvContentPartPr>
              <p14:xfrm>
                <a:off x="1603898" y="5209429"/>
                <a:ext cx="155160" cy="128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27B190-07BF-864E-332D-87956D83BE7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594898" y="5200789"/>
                  <a:ext cx="172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375D726-49A5-F00B-BED1-001027470036}"/>
                    </a:ext>
                  </a:extLst>
                </p14:cNvPr>
                <p14:cNvContentPartPr/>
                <p14:nvPr/>
              </p14:nvContentPartPr>
              <p14:xfrm>
                <a:off x="1647818" y="5090629"/>
                <a:ext cx="172800" cy="188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375D726-49A5-F00B-BED1-00102747003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639178" y="5081629"/>
                  <a:ext cx="190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2D328C6-7847-9C15-51B9-55AC54AD8EF8}"/>
                    </a:ext>
                  </a:extLst>
                </p14:cNvPr>
                <p14:cNvContentPartPr/>
                <p14:nvPr/>
              </p14:nvContentPartPr>
              <p14:xfrm>
                <a:off x="1682378" y="4977949"/>
                <a:ext cx="157680" cy="88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2D328C6-7847-9C15-51B9-55AC54AD8E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673378" y="4968949"/>
                  <a:ext cx="175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01914C9-20ED-E1B1-692F-23315831E3B5}"/>
                    </a:ext>
                  </a:extLst>
                </p14:cNvPr>
                <p14:cNvContentPartPr/>
                <p14:nvPr/>
              </p14:nvContentPartPr>
              <p14:xfrm>
                <a:off x="1769138" y="4715149"/>
                <a:ext cx="121680" cy="55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01914C9-20ED-E1B1-692F-23315831E3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60138" y="4706509"/>
                  <a:ext cx="139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D2413CE-0E12-CEB2-7BD1-7326AEF45EEB}"/>
                    </a:ext>
                  </a:extLst>
                </p14:cNvPr>
                <p14:cNvContentPartPr/>
                <p14:nvPr/>
              </p14:nvContentPartPr>
              <p14:xfrm>
                <a:off x="1867418" y="4779589"/>
                <a:ext cx="102240" cy="43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D2413CE-0E12-CEB2-7BD1-7326AEF45EE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858778" y="4770949"/>
                  <a:ext cx="119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1079DA-D1D8-51D8-6B9F-EAB08B2F180F}"/>
                    </a:ext>
                  </a:extLst>
                </p14:cNvPr>
                <p14:cNvContentPartPr/>
                <p14:nvPr/>
              </p14:nvContentPartPr>
              <p14:xfrm>
                <a:off x="2011418" y="4522549"/>
                <a:ext cx="204480" cy="94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1079DA-D1D8-51D8-6B9F-EAB08B2F18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02778" y="4513909"/>
                  <a:ext cx="222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1B9DAB3-6AE0-9094-44D9-BD71C52A66C5}"/>
                    </a:ext>
                  </a:extLst>
                </p14:cNvPr>
                <p14:cNvContentPartPr/>
                <p14:nvPr/>
              </p14:nvContentPartPr>
              <p14:xfrm>
                <a:off x="2089178" y="4253989"/>
                <a:ext cx="438120" cy="330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1B9DAB3-6AE0-9094-44D9-BD71C52A66C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80538" y="4244989"/>
                  <a:ext cx="4557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1447BE4-3E18-343F-2E31-AF6BF552C785}"/>
              </a:ext>
            </a:extLst>
          </p:cNvPr>
          <p:cNvGrpSpPr/>
          <p:nvPr/>
        </p:nvGrpSpPr>
        <p:grpSpPr>
          <a:xfrm>
            <a:off x="2907818" y="4075789"/>
            <a:ext cx="2617200" cy="2051280"/>
            <a:chOff x="2907818" y="4075789"/>
            <a:chExt cx="2617200" cy="20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4C97C3-B43D-366D-C10C-3DA3AE9E52C2}"/>
                    </a:ext>
                  </a:extLst>
                </p14:cNvPr>
                <p14:cNvContentPartPr/>
                <p14:nvPr/>
              </p14:nvContentPartPr>
              <p14:xfrm>
                <a:off x="2907818" y="4115029"/>
                <a:ext cx="92160" cy="2012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4C97C3-B43D-366D-C10C-3DA3AE9E52C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99178" y="4106389"/>
                  <a:ext cx="109800" cy="20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C763BB7-C48C-51F5-1272-B7BE6ACF5090}"/>
                    </a:ext>
                  </a:extLst>
                </p14:cNvPr>
                <p14:cNvContentPartPr/>
                <p14:nvPr/>
              </p14:nvContentPartPr>
              <p14:xfrm>
                <a:off x="3186098" y="4219069"/>
                <a:ext cx="167400" cy="335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C763BB7-C48C-51F5-1272-B7BE6ACF509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77458" y="4210429"/>
                  <a:ext cx="1850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C4F3072-1FA5-468A-356E-A2945EBC4259}"/>
                    </a:ext>
                  </a:extLst>
                </p14:cNvPr>
                <p14:cNvContentPartPr/>
                <p14:nvPr/>
              </p14:nvContentPartPr>
              <p14:xfrm>
                <a:off x="3192218" y="4365229"/>
                <a:ext cx="212040" cy="83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C4F3072-1FA5-468A-356E-A2945EBC425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83218" y="4356589"/>
                  <a:ext cx="229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2553696-7D75-5B1E-6D6E-D570A55131DB}"/>
                    </a:ext>
                  </a:extLst>
                </p14:cNvPr>
                <p14:cNvContentPartPr/>
                <p14:nvPr/>
              </p14:nvContentPartPr>
              <p14:xfrm>
                <a:off x="3406778" y="4346869"/>
                <a:ext cx="260640" cy="222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2553696-7D75-5B1E-6D6E-D570A55131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97778" y="4337869"/>
                  <a:ext cx="27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7BFCC09-58FA-0E1E-73A0-BE6E9AE4EBFF}"/>
                    </a:ext>
                  </a:extLst>
                </p14:cNvPr>
                <p14:cNvContentPartPr/>
                <p14:nvPr/>
              </p14:nvContentPartPr>
              <p14:xfrm>
                <a:off x="3671018" y="4314829"/>
                <a:ext cx="480960" cy="306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7BFCC09-58FA-0E1E-73A0-BE6E9AE4EBF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662378" y="4305829"/>
                  <a:ext cx="498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F579716-163E-9DFB-CF16-BE87E8456BCC}"/>
                    </a:ext>
                  </a:extLst>
                </p14:cNvPr>
                <p14:cNvContentPartPr/>
                <p14:nvPr/>
              </p14:nvContentPartPr>
              <p14:xfrm>
                <a:off x="4077098" y="4106749"/>
                <a:ext cx="192600" cy="274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F579716-163E-9DFB-CF16-BE87E8456BC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68458" y="4097749"/>
                  <a:ext cx="210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E9268D-C8B4-7830-FED9-0E8A3D106917}"/>
                    </a:ext>
                  </a:extLst>
                </p14:cNvPr>
                <p14:cNvContentPartPr/>
                <p14:nvPr/>
              </p14:nvContentPartPr>
              <p14:xfrm>
                <a:off x="4038578" y="4157869"/>
                <a:ext cx="222480" cy="77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E9268D-C8B4-7830-FED9-0E8A3D10691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29938" y="4149229"/>
                  <a:ext cx="24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27AE23-CC4F-BE06-D28D-6ABDBA02FCE3}"/>
                    </a:ext>
                  </a:extLst>
                </p14:cNvPr>
                <p14:cNvContentPartPr/>
                <p14:nvPr/>
              </p14:nvContentPartPr>
              <p14:xfrm>
                <a:off x="4338818" y="4095949"/>
                <a:ext cx="266760" cy="226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27AE23-CC4F-BE06-D28D-6ABDBA02FC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30178" y="4086949"/>
                  <a:ext cx="284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7B5B68F-65A3-FD77-C44C-C227A7DC16D4}"/>
                    </a:ext>
                  </a:extLst>
                </p14:cNvPr>
                <p14:cNvContentPartPr/>
                <p14:nvPr/>
              </p14:nvContentPartPr>
              <p14:xfrm>
                <a:off x="4613858" y="4188469"/>
                <a:ext cx="66240" cy="106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7B5B68F-65A3-FD77-C44C-C227A7DC16D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04858" y="4179469"/>
                  <a:ext cx="83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87558D1-2366-6754-73DA-9066EFB35A99}"/>
                    </a:ext>
                  </a:extLst>
                </p14:cNvPr>
                <p14:cNvContentPartPr/>
                <p14:nvPr/>
              </p14:nvContentPartPr>
              <p14:xfrm>
                <a:off x="4562018" y="4080829"/>
                <a:ext cx="45360" cy="29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87558D1-2366-6754-73DA-9066EFB35A9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53378" y="4072189"/>
                  <a:ext cx="63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923462-BCA4-3225-88D7-FBF38B5883AC}"/>
                    </a:ext>
                  </a:extLst>
                </p14:cNvPr>
                <p14:cNvContentPartPr/>
                <p14:nvPr/>
              </p14:nvContentPartPr>
              <p14:xfrm>
                <a:off x="4736978" y="4080469"/>
                <a:ext cx="282240" cy="189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923462-BCA4-3225-88D7-FBF38B5883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728338" y="4071469"/>
                  <a:ext cx="29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D3F9147-64F9-1327-FFFE-450BC13C7F06}"/>
                    </a:ext>
                  </a:extLst>
                </p14:cNvPr>
                <p14:cNvContentPartPr/>
                <p14:nvPr/>
              </p14:nvContentPartPr>
              <p14:xfrm>
                <a:off x="3284018" y="4075789"/>
                <a:ext cx="2175120" cy="728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D3F9147-64F9-1327-FFFE-450BC13C7F0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75378" y="4066789"/>
                  <a:ext cx="219276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3CB2D85-D2C3-DE8A-B5C5-0CFC69493721}"/>
                    </a:ext>
                  </a:extLst>
                </p14:cNvPr>
                <p14:cNvContentPartPr/>
                <p14:nvPr/>
              </p14:nvContentPartPr>
              <p14:xfrm>
                <a:off x="3277538" y="5264509"/>
                <a:ext cx="268560" cy="87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3CB2D85-D2C3-DE8A-B5C5-0CFC6949372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68538" y="5255509"/>
                  <a:ext cx="286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1C5E65B-8C0B-6EB1-CE5B-D5429306D570}"/>
                    </a:ext>
                  </a:extLst>
                </p14:cNvPr>
                <p14:cNvContentPartPr/>
                <p14:nvPr/>
              </p14:nvContentPartPr>
              <p14:xfrm>
                <a:off x="3466178" y="5166229"/>
                <a:ext cx="197640" cy="539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1C5E65B-8C0B-6EB1-CE5B-D5429306D5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57538" y="5157589"/>
                  <a:ext cx="21528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82C8A45-06F8-FF54-58FC-854CD1883CCE}"/>
                    </a:ext>
                  </a:extLst>
                </p14:cNvPr>
                <p14:cNvContentPartPr/>
                <p14:nvPr/>
              </p14:nvContentPartPr>
              <p14:xfrm>
                <a:off x="3642578" y="5286109"/>
                <a:ext cx="173520" cy="57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82C8A45-06F8-FF54-58FC-854CD1883CC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33578" y="5277109"/>
                  <a:ext cx="191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640AF23-C21F-B6AE-F132-87AAC2449039}"/>
                    </a:ext>
                  </a:extLst>
                </p14:cNvPr>
                <p14:cNvContentPartPr/>
                <p14:nvPr/>
              </p14:nvContentPartPr>
              <p14:xfrm>
                <a:off x="3817538" y="5087749"/>
                <a:ext cx="204480" cy="341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640AF23-C21F-B6AE-F132-87AAC244903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08898" y="5078749"/>
                  <a:ext cx="222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1098411-3A7A-598D-5148-0B8B6BF72F62}"/>
                    </a:ext>
                  </a:extLst>
                </p14:cNvPr>
                <p14:cNvContentPartPr/>
                <p14:nvPr/>
              </p14:nvContentPartPr>
              <p14:xfrm>
                <a:off x="4052978" y="5081989"/>
                <a:ext cx="110880" cy="4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1098411-3A7A-598D-5148-0B8B6BF72F6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43978" y="5072989"/>
                  <a:ext cx="12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775535-40F5-42A9-AEB0-E64E7326DF88}"/>
                    </a:ext>
                  </a:extLst>
                </p14:cNvPr>
                <p14:cNvContentPartPr/>
                <p14:nvPr/>
              </p14:nvContentPartPr>
              <p14:xfrm>
                <a:off x="4109858" y="5201509"/>
                <a:ext cx="151200" cy="43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775535-40F5-42A9-AEB0-E64E7326DF8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100858" y="5192869"/>
                  <a:ext cx="168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2733978-2B05-08B4-8E18-387D707EA30B}"/>
                    </a:ext>
                  </a:extLst>
                </p14:cNvPr>
                <p14:cNvContentPartPr/>
                <p14:nvPr/>
              </p14:nvContentPartPr>
              <p14:xfrm>
                <a:off x="4333778" y="5030149"/>
                <a:ext cx="163080" cy="57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2733978-2B05-08B4-8E18-387D707EA30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24778" y="5021509"/>
                  <a:ext cx="180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D22F922-413D-F519-4F9F-E3DF9844CE80}"/>
                    </a:ext>
                  </a:extLst>
                </p14:cNvPr>
                <p14:cNvContentPartPr/>
                <p14:nvPr/>
              </p14:nvContentPartPr>
              <p14:xfrm>
                <a:off x="4384538" y="4836469"/>
                <a:ext cx="402840" cy="283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D22F922-413D-F519-4F9F-E3DF9844CE8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75538" y="4827469"/>
                  <a:ext cx="420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AFE7F7E-F885-DAB5-D4A2-E8AEC1B37399}"/>
                    </a:ext>
                  </a:extLst>
                </p14:cNvPr>
                <p14:cNvContentPartPr/>
                <p14:nvPr/>
              </p14:nvContentPartPr>
              <p14:xfrm>
                <a:off x="4622858" y="4609309"/>
                <a:ext cx="289440" cy="441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AFE7F7E-F885-DAB5-D4A2-E8AEC1B373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3858" y="4600669"/>
                  <a:ext cx="3070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6B3F1D5-82D4-7697-0A42-AEF36B3BA6AE}"/>
                    </a:ext>
                  </a:extLst>
                </p14:cNvPr>
                <p14:cNvContentPartPr/>
                <p14:nvPr/>
              </p14:nvContentPartPr>
              <p14:xfrm>
                <a:off x="4856138" y="4608229"/>
                <a:ext cx="76680" cy="374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6B3F1D5-82D4-7697-0A42-AEF36B3BA6A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47498" y="4599229"/>
                  <a:ext cx="943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2FB0230-B1CA-D799-BD7D-704555EA0BFC}"/>
                    </a:ext>
                  </a:extLst>
                </p14:cNvPr>
                <p14:cNvContentPartPr/>
                <p14:nvPr/>
              </p14:nvContentPartPr>
              <p14:xfrm>
                <a:off x="4799258" y="4734589"/>
                <a:ext cx="275400" cy="163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2FB0230-B1CA-D799-BD7D-704555EA0BF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790258" y="4725949"/>
                  <a:ext cx="29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5E773B6-CB23-AE76-7EE8-38CCCA3944FE}"/>
                    </a:ext>
                  </a:extLst>
                </p14:cNvPr>
                <p14:cNvContentPartPr/>
                <p14:nvPr/>
              </p14:nvContentPartPr>
              <p14:xfrm>
                <a:off x="5020658" y="4670149"/>
                <a:ext cx="194400" cy="95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5E773B6-CB23-AE76-7EE8-38CCCA3944F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11658" y="4661149"/>
                  <a:ext cx="212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0C960C-0947-7146-0DED-1D92DD7043C0}"/>
                    </a:ext>
                  </a:extLst>
                </p14:cNvPr>
                <p14:cNvContentPartPr/>
                <p14:nvPr/>
              </p14:nvContentPartPr>
              <p14:xfrm>
                <a:off x="5195978" y="4510309"/>
                <a:ext cx="193680" cy="252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0C960C-0947-7146-0DED-1D92DD7043C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7338" y="4501669"/>
                  <a:ext cx="211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232B38A-B2A9-FBE7-EFE8-239A9525691A}"/>
                    </a:ext>
                  </a:extLst>
                </p14:cNvPr>
                <p14:cNvContentPartPr/>
                <p14:nvPr/>
              </p14:nvContentPartPr>
              <p14:xfrm>
                <a:off x="5226938" y="4382149"/>
                <a:ext cx="298080" cy="380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232B38A-B2A9-FBE7-EFE8-239A9525691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217938" y="4373509"/>
                  <a:ext cx="31572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7DF5DD3-2D83-8CA7-C213-43AA91459364}"/>
              </a:ext>
            </a:extLst>
          </p:cNvPr>
          <p:cNvGrpSpPr/>
          <p:nvPr/>
        </p:nvGrpSpPr>
        <p:grpSpPr>
          <a:xfrm>
            <a:off x="4519538" y="4815229"/>
            <a:ext cx="2094480" cy="1200600"/>
            <a:chOff x="4519538" y="4815229"/>
            <a:chExt cx="209448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B788F89-5254-B403-D9CE-8471727C24B9}"/>
                    </a:ext>
                  </a:extLst>
                </p14:cNvPr>
                <p14:cNvContentPartPr/>
                <p14:nvPr/>
              </p14:nvContentPartPr>
              <p14:xfrm>
                <a:off x="4519538" y="5660509"/>
                <a:ext cx="233280" cy="115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B788F89-5254-B403-D9CE-8471727C24B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510898" y="5651509"/>
                  <a:ext cx="250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1579370-D782-6844-F53D-40927B28CED8}"/>
                    </a:ext>
                  </a:extLst>
                </p14:cNvPr>
                <p14:cNvContentPartPr/>
                <p14:nvPr/>
              </p14:nvContentPartPr>
              <p14:xfrm>
                <a:off x="4729778" y="5569069"/>
                <a:ext cx="123120" cy="446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1579370-D782-6844-F53D-40927B28CED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21138" y="5560429"/>
                  <a:ext cx="140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B673DB-A20C-A565-20F7-2F51E069425B}"/>
                    </a:ext>
                  </a:extLst>
                </p14:cNvPr>
                <p14:cNvContentPartPr/>
                <p14:nvPr/>
              </p14:nvContentPartPr>
              <p14:xfrm>
                <a:off x="4861538" y="5710909"/>
                <a:ext cx="133920" cy="38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B673DB-A20C-A565-20F7-2F51E069425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52898" y="5701909"/>
                  <a:ext cx="15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FC8A736-CBEA-EB35-7B1D-DA1B3E5B9AE0}"/>
                    </a:ext>
                  </a:extLst>
                </p14:cNvPr>
                <p14:cNvContentPartPr/>
                <p14:nvPr/>
              </p14:nvContentPartPr>
              <p14:xfrm>
                <a:off x="5027498" y="5492389"/>
                <a:ext cx="153000" cy="256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FC8A736-CBEA-EB35-7B1D-DA1B3E5B9AE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18858" y="5483389"/>
                  <a:ext cx="170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2A0CC3D-0CAF-0C79-DADE-5225FA01DD87}"/>
                    </a:ext>
                  </a:extLst>
                </p14:cNvPr>
                <p14:cNvContentPartPr/>
                <p14:nvPr/>
              </p14:nvContentPartPr>
              <p14:xfrm>
                <a:off x="5195978" y="5454949"/>
                <a:ext cx="91800" cy="38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2A0CC3D-0CAF-0C79-DADE-5225FA01DD8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187338" y="5446309"/>
                  <a:ext cx="109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E101A62-0676-CF47-2F71-AF8AB33004CF}"/>
                    </a:ext>
                  </a:extLst>
                </p14:cNvPr>
                <p14:cNvContentPartPr/>
                <p14:nvPr/>
              </p14:nvContentPartPr>
              <p14:xfrm>
                <a:off x="5276978" y="5513989"/>
                <a:ext cx="102960" cy="49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E101A62-0676-CF47-2F71-AF8AB33004C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68338" y="5504989"/>
                  <a:ext cx="120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574995F-4B52-A9E4-1A63-F710AC58A29D}"/>
                    </a:ext>
                  </a:extLst>
                </p14:cNvPr>
                <p14:cNvContentPartPr/>
                <p14:nvPr/>
              </p14:nvContentPartPr>
              <p14:xfrm>
                <a:off x="5474618" y="5303029"/>
                <a:ext cx="132120" cy="103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574995F-4B52-A9E4-1A63-F710AC58A29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65618" y="5294029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E2266C7-63F5-E891-64B6-F2D9429D19C4}"/>
                    </a:ext>
                  </a:extLst>
                </p14:cNvPr>
                <p14:cNvContentPartPr/>
                <p14:nvPr/>
              </p14:nvContentPartPr>
              <p14:xfrm>
                <a:off x="5552738" y="5118709"/>
                <a:ext cx="337680" cy="325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E2266C7-63F5-E891-64B6-F2D9429D19C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543738" y="5109709"/>
                  <a:ext cx="355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21F68C3-CADD-49C6-9D92-43C548495290}"/>
                    </a:ext>
                  </a:extLst>
                </p14:cNvPr>
                <p14:cNvContentPartPr/>
                <p14:nvPr/>
              </p14:nvContentPartPr>
              <p14:xfrm>
                <a:off x="5944058" y="5087389"/>
                <a:ext cx="20880" cy="232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21F68C3-CADD-49C6-9D92-43C54849529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35058" y="5078389"/>
                  <a:ext cx="3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FC2D386-0ABF-6FD8-B699-29888E66F427}"/>
                    </a:ext>
                  </a:extLst>
                </p14:cNvPr>
                <p14:cNvContentPartPr/>
                <p14:nvPr/>
              </p14:nvContentPartPr>
              <p14:xfrm>
                <a:off x="5807258" y="5139589"/>
                <a:ext cx="241200" cy="127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FC2D386-0ABF-6FD8-B699-29888E66F42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798618" y="5130949"/>
                  <a:ext cx="25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132C144-6E3D-9AEE-99CD-0A35516B1F81}"/>
                    </a:ext>
                  </a:extLst>
                </p14:cNvPr>
                <p14:cNvContentPartPr/>
                <p14:nvPr/>
              </p14:nvContentPartPr>
              <p14:xfrm>
                <a:off x="6139538" y="4982269"/>
                <a:ext cx="163080" cy="73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132C144-6E3D-9AEE-99CD-0A35516B1F8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130538" y="4973629"/>
                  <a:ext cx="18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FA833D9-B60C-EE19-2B30-B10C5B2E532B}"/>
                    </a:ext>
                  </a:extLst>
                </p14:cNvPr>
                <p14:cNvContentPartPr/>
                <p14:nvPr/>
              </p14:nvContentPartPr>
              <p14:xfrm>
                <a:off x="6170858" y="4925749"/>
                <a:ext cx="116280" cy="175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FA833D9-B60C-EE19-2B30-B10C5B2E532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162218" y="4917109"/>
                  <a:ext cx="13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D714CF2-782C-24D6-9966-FD996C2BB860}"/>
                    </a:ext>
                  </a:extLst>
                </p14:cNvPr>
                <p14:cNvContentPartPr/>
                <p14:nvPr/>
              </p14:nvContentPartPr>
              <p14:xfrm>
                <a:off x="6304418" y="4815229"/>
                <a:ext cx="309600" cy="247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D714CF2-782C-24D6-9966-FD996C2BB86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295778" y="4806589"/>
                  <a:ext cx="3272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D73C2D1-4C52-A877-E15A-EE271C70C4A6}"/>
              </a:ext>
            </a:extLst>
          </p:cNvPr>
          <p:cNvGrpSpPr/>
          <p:nvPr/>
        </p:nvGrpSpPr>
        <p:grpSpPr>
          <a:xfrm>
            <a:off x="5050178" y="5376829"/>
            <a:ext cx="329760" cy="730080"/>
            <a:chOff x="5050178" y="5376829"/>
            <a:chExt cx="32976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33FA161-DC45-1978-D218-904EC2DBD5DC}"/>
                    </a:ext>
                  </a:extLst>
                </p14:cNvPr>
                <p14:cNvContentPartPr/>
                <p14:nvPr/>
              </p14:nvContentPartPr>
              <p14:xfrm>
                <a:off x="5147018" y="5924749"/>
                <a:ext cx="99360" cy="118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33FA161-DC45-1978-D218-904EC2DBD5D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138378" y="5915749"/>
                  <a:ext cx="117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46112BD-D9B6-809D-1238-0D924848B8C9}"/>
                    </a:ext>
                  </a:extLst>
                </p14:cNvPr>
                <p14:cNvContentPartPr/>
                <p14:nvPr/>
              </p14:nvContentPartPr>
              <p14:xfrm>
                <a:off x="5116058" y="5955709"/>
                <a:ext cx="140760" cy="62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46112BD-D9B6-809D-1238-0D924848B8C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07418" y="5946709"/>
                  <a:ext cx="15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4F1B554-7384-BF00-267F-DED82C4A5EF5}"/>
                    </a:ext>
                  </a:extLst>
                </p14:cNvPr>
                <p14:cNvContentPartPr/>
                <p14:nvPr/>
              </p14:nvContentPartPr>
              <p14:xfrm>
                <a:off x="5237378" y="5878669"/>
                <a:ext cx="142560" cy="228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4F1B554-7384-BF00-267F-DED82C4A5E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228738" y="5869669"/>
                  <a:ext cx="160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0DE2B17-079C-FE73-BF52-C5C55088C9C6}"/>
                    </a:ext>
                  </a:extLst>
                </p14:cNvPr>
                <p14:cNvContentPartPr/>
                <p14:nvPr/>
              </p14:nvContentPartPr>
              <p14:xfrm>
                <a:off x="5050178" y="5376829"/>
                <a:ext cx="183960" cy="624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0DE2B17-079C-FE73-BF52-C5C55088C9C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41538" y="5368189"/>
                  <a:ext cx="20160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A3534A8-7447-F995-F9F7-A732AB556005}"/>
              </a:ext>
            </a:extLst>
          </p:cNvPr>
          <p:cNvGrpSpPr/>
          <p:nvPr/>
        </p:nvGrpSpPr>
        <p:grpSpPr>
          <a:xfrm>
            <a:off x="6059618" y="4658989"/>
            <a:ext cx="2403360" cy="1761480"/>
            <a:chOff x="6059618" y="4658989"/>
            <a:chExt cx="2403360" cy="17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0D723D9-1BE7-85C0-8A8E-17708D221B0F}"/>
                    </a:ext>
                  </a:extLst>
                </p14:cNvPr>
                <p14:cNvContentPartPr/>
                <p14:nvPr/>
              </p14:nvContentPartPr>
              <p14:xfrm>
                <a:off x="6416378" y="5276749"/>
                <a:ext cx="54360" cy="122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0D723D9-1BE7-85C0-8A8E-17708D221B0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407378" y="5267749"/>
                  <a:ext cx="72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628CD5E-FB80-FE4A-3EA9-CAB79E8AB723}"/>
                    </a:ext>
                  </a:extLst>
                </p14:cNvPr>
                <p14:cNvContentPartPr/>
                <p14:nvPr/>
              </p14:nvContentPartPr>
              <p14:xfrm>
                <a:off x="6367778" y="5310589"/>
                <a:ext cx="104760" cy="75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628CD5E-FB80-FE4A-3EA9-CAB79E8AB72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59138" y="5301589"/>
                  <a:ext cx="122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3F62DAD-B8D5-D325-C986-4F5D9049FF1A}"/>
                    </a:ext>
                  </a:extLst>
                </p14:cNvPr>
                <p14:cNvContentPartPr/>
                <p14:nvPr/>
              </p14:nvContentPartPr>
              <p14:xfrm>
                <a:off x="6539858" y="5171269"/>
                <a:ext cx="105480" cy="182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3F62DAD-B8D5-D325-C986-4F5D9049FF1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531218" y="5162629"/>
                  <a:ext cx="123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6923C48-70D3-C021-D8E4-FD0B5F53B846}"/>
                    </a:ext>
                  </a:extLst>
                </p14:cNvPr>
                <p14:cNvContentPartPr/>
                <p14:nvPr/>
              </p14:nvContentPartPr>
              <p14:xfrm>
                <a:off x="6453098" y="5321389"/>
                <a:ext cx="305280" cy="235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6923C48-70D3-C021-D8E4-FD0B5F53B84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44098" y="5312749"/>
                  <a:ext cx="322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2096D2F-4A03-C190-89B8-4E2DF38D3A9A}"/>
                    </a:ext>
                  </a:extLst>
                </p14:cNvPr>
                <p14:cNvContentPartPr/>
                <p14:nvPr/>
              </p14:nvContentPartPr>
              <p14:xfrm>
                <a:off x="6303698" y="5836189"/>
                <a:ext cx="298800" cy="11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2096D2F-4A03-C190-89B8-4E2DF38D3A9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95058" y="5827189"/>
                  <a:ext cx="31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2927984-B1D2-A72D-81DA-851B663ACD03}"/>
                    </a:ext>
                  </a:extLst>
                </p14:cNvPr>
                <p14:cNvContentPartPr/>
                <p14:nvPr/>
              </p14:nvContentPartPr>
              <p14:xfrm>
                <a:off x="6517178" y="5754469"/>
                <a:ext cx="199440" cy="424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2927984-B1D2-A72D-81DA-851B663ACD0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508538" y="5745469"/>
                  <a:ext cx="217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3E7FA20-F80D-5EB0-4612-95825A72268D}"/>
                    </a:ext>
                  </a:extLst>
                </p14:cNvPr>
                <p14:cNvContentPartPr/>
                <p14:nvPr/>
              </p14:nvContentPartPr>
              <p14:xfrm>
                <a:off x="6684938" y="5729629"/>
                <a:ext cx="111240" cy="32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3E7FA20-F80D-5EB0-4612-95825A72268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75938" y="5720629"/>
                  <a:ext cx="12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AABCAAD-F68D-74AF-A99C-90E911AFD127}"/>
                    </a:ext>
                  </a:extLst>
                </p14:cNvPr>
                <p14:cNvContentPartPr/>
                <p14:nvPr/>
              </p14:nvContentPartPr>
              <p14:xfrm>
                <a:off x="6754058" y="5804509"/>
                <a:ext cx="123480" cy="72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AABCAAD-F68D-74AF-A99C-90E911AFD12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45418" y="5795869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8E0DAAD-A6F3-A67A-8318-770A143CF3BD}"/>
                    </a:ext>
                  </a:extLst>
                </p14:cNvPr>
                <p14:cNvContentPartPr/>
                <p14:nvPr/>
              </p14:nvContentPartPr>
              <p14:xfrm>
                <a:off x="6953498" y="5544589"/>
                <a:ext cx="169920" cy="106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8E0DAAD-A6F3-A67A-8318-770A143CF3B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44498" y="5535949"/>
                  <a:ext cx="187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77F423E-F654-75D6-1530-99C7EA259AC3}"/>
                    </a:ext>
                  </a:extLst>
                </p14:cNvPr>
                <p14:cNvContentPartPr/>
                <p14:nvPr/>
              </p14:nvContentPartPr>
              <p14:xfrm>
                <a:off x="7060418" y="5299789"/>
                <a:ext cx="387000" cy="362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77F423E-F654-75D6-1530-99C7EA259AC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051418" y="5291149"/>
                  <a:ext cx="404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C26D681-C4D1-C9C5-4BF7-7F60BAE5176C}"/>
                    </a:ext>
                  </a:extLst>
                </p14:cNvPr>
                <p14:cNvContentPartPr/>
                <p14:nvPr/>
              </p14:nvContentPartPr>
              <p14:xfrm>
                <a:off x="7448498" y="5264509"/>
                <a:ext cx="61560" cy="269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C26D681-C4D1-C9C5-4BF7-7F60BAE5176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439498" y="5255509"/>
                  <a:ext cx="79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CD14592-4975-21FA-F60D-039D1A481F7C}"/>
                    </a:ext>
                  </a:extLst>
                </p14:cNvPr>
                <p14:cNvContentPartPr/>
                <p14:nvPr/>
              </p14:nvContentPartPr>
              <p14:xfrm>
                <a:off x="7379378" y="5359909"/>
                <a:ext cx="244440" cy="135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CD14592-4975-21FA-F60D-039D1A481F7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370738" y="5351269"/>
                  <a:ext cx="26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044CE3-2AB8-BC3F-CE43-CF92A9F08029}"/>
                    </a:ext>
                  </a:extLst>
                </p14:cNvPr>
                <p14:cNvContentPartPr/>
                <p14:nvPr/>
              </p14:nvContentPartPr>
              <p14:xfrm>
                <a:off x="7655138" y="5048869"/>
                <a:ext cx="193680" cy="226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044CE3-2AB8-BC3F-CE43-CF92A9F0802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646138" y="5039869"/>
                  <a:ext cx="211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E8BBE03-E6FB-D72A-EE39-BA7F49E062D1}"/>
                    </a:ext>
                  </a:extLst>
                </p14:cNvPr>
                <p14:cNvContentPartPr/>
                <p14:nvPr/>
              </p14:nvContentPartPr>
              <p14:xfrm>
                <a:off x="7681418" y="5158309"/>
                <a:ext cx="185040" cy="120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E8BBE03-E6FB-D72A-EE39-BA7F49E062D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72418" y="5149669"/>
                  <a:ext cx="202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3EB60BF-BA13-6C7A-696D-B44F823ABDB9}"/>
                    </a:ext>
                  </a:extLst>
                </p14:cNvPr>
                <p14:cNvContentPartPr/>
                <p14:nvPr/>
              </p14:nvContentPartPr>
              <p14:xfrm>
                <a:off x="7838018" y="4846549"/>
                <a:ext cx="297360" cy="437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3EB60BF-BA13-6C7A-696D-B44F823ABDB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829018" y="4837549"/>
                  <a:ext cx="3150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B43E7F0-0183-CEE4-BA2C-E8A8F526ADD5}"/>
                    </a:ext>
                  </a:extLst>
                </p14:cNvPr>
                <p14:cNvContentPartPr/>
                <p14:nvPr/>
              </p14:nvContentPartPr>
              <p14:xfrm>
                <a:off x="6059618" y="4658989"/>
                <a:ext cx="2403360" cy="1761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B43E7F0-0183-CEE4-BA2C-E8A8F526ADD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50618" y="4650349"/>
                  <a:ext cx="2421000" cy="177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CC56A0E-906D-A60B-2C4D-8DBC735FF82C}"/>
                  </a:ext>
                </a:extLst>
              </p14:cNvPr>
              <p14:cNvContentPartPr/>
              <p14:nvPr/>
            </p14:nvContentPartPr>
            <p14:xfrm>
              <a:off x="6418178" y="4893709"/>
              <a:ext cx="1713240" cy="11732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CC56A0E-906D-A60B-2C4D-8DBC735FF8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328538" y="4714069"/>
                <a:ext cx="1892880" cy="15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D0B2369-3337-2F1A-B870-FC18113D644E}"/>
                  </a:ext>
                </a:extLst>
              </p14:cNvPr>
              <p14:cNvContentPartPr/>
              <p14:nvPr/>
            </p14:nvContentPartPr>
            <p14:xfrm>
              <a:off x="11080178" y="3464869"/>
              <a:ext cx="784440" cy="12355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D0B2369-3337-2F1A-B870-FC18113D644E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990178" y="3284869"/>
                <a:ext cx="964080" cy="15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9A3F942B-B604-D162-9E86-9F58E1B40C17}"/>
                  </a:ext>
                </a:extLst>
              </p14:cNvPr>
              <p14:cNvContentPartPr/>
              <p14:nvPr/>
            </p14:nvContentPartPr>
            <p14:xfrm>
              <a:off x="2335058" y="4576189"/>
              <a:ext cx="39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9A3F942B-B604-D162-9E86-9F58E1B40C1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245058" y="4396549"/>
                <a:ext cx="183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E3298F75-E2D9-0D3C-7960-E3DC71259E88}"/>
                  </a:ext>
                </a:extLst>
              </p14:cNvPr>
              <p14:cNvContentPartPr/>
              <p14:nvPr/>
            </p14:nvContentPartPr>
            <p14:xfrm>
              <a:off x="2033738" y="4061029"/>
              <a:ext cx="399960" cy="65052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E3298F75-E2D9-0D3C-7960-E3DC71259E8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944098" y="3881389"/>
                <a:ext cx="579600" cy="10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86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9EF83-FD3E-A48D-1F97-47C5D5A443DD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3.1: Alternate Form of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/>
              <p:nvPr/>
            </p:nvSpPr>
            <p:spPr>
              <a:xfrm>
                <a:off x="2862453" y="830997"/>
                <a:ext cx="6467091" cy="143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CF0CF6-B6B6-3368-6B7A-211A2336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453" y="830997"/>
                <a:ext cx="6467091" cy="1433534"/>
              </a:xfrm>
              <a:prstGeom prst="rect">
                <a:avLst/>
              </a:prstGeom>
              <a:blipFill>
                <a:blip r:embed="rId2"/>
                <a:stretch>
                  <a:fillRect b="-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FEF66E-E6F6-F621-B536-C84D0084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83" y="2315902"/>
            <a:ext cx="5977630" cy="398215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78497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397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3</cp:revision>
  <dcterms:created xsi:type="dcterms:W3CDTF">2022-12-28T03:08:26Z</dcterms:created>
  <dcterms:modified xsi:type="dcterms:W3CDTF">2023-02-27T22:06:57Z</dcterms:modified>
</cp:coreProperties>
</file>